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03" r:id="rId4"/>
    <p:sldId id="304" r:id="rId5"/>
    <p:sldId id="305" r:id="rId6"/>
    <p:sldId id="306" r:id="rId7"/>
    <p:sldId id="307" r:id="rId8"/>
    <p:sldId id="308" r:id="rId9"/>
    <p:sldId id="310" r:id="rId10"/>
    <p:sldId id="311" r:id="rId11"/>
    <p:sldId id="312" r:id="rId12"/>
    <p:sldId id="313" r:id="rId13"/>
    <p:sldId id="314" r:id="rId14"/>
    <p:sldId id="315" r:id="rId15"/>
    <p:sldId id="302" r:id="rId16"/>
    <p:sldId id="30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3C2B0-D29A-A5C1-830F-235D3B5D0AFB}" v="38" dt="2025-01-14T15:48:21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0"/>
  </p:normalViewPr>
  <p:slideViewPr>
    <p:cSldViewPr snapToGrid="0">
      <p:cViewPr varScale="1">
        <p:scale>
          <a:sx n="65" d="100"/>
          <a:sy n="65" d="100"/>
        </p:scale>
        <p:origin x="216" y="1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kServerBunchy 15" userId="cd6cf3a392ffe86f" providerId="LiveId" clId="{45E9E116-4B16-4A09-8803-DE07C0E9016C}"/>
    <pc:docChg chg="undo custSel addSld delSld modSld">
      <pc:chgData name="ArkServerBunchy 15" userId="cd6cf3a392ffe86f" providerId="LiveId" clId="{45E9E116-4B16-4A09-8803-DE07C0E9016C}" dt="2023-02-15T21:37:12.103" v="48" actId="478"/>
      <pc:docMkLst>
        <pc:docMk/>
      </pc:docMkLst>
      <pc:sldChg chg="delSp mod delAnim">
        <pc:chgData name="ArkServerBunchy 15" userId="cd6cf3a392ffe86f" providerId="LiveId" clId="{45E9E116-4B16-4A09-8803-DE07C0E9016C}" dt="2023-02-15T21:35:01.142" v="3" actId="478"/>
        <pc:sldMkLst>
          <pc:docMk/>
          <pc:sldMk cId="2508346461" sldId="303"/>
        </pc:sldMkLst>
        <pc:picChg chg="del">
          <ac:chgData name="ArkServerBunchy 15" userId="cd6cf3a392ffe86f" providerId="LiveId" clId="{45E9E116-4B16-4A09-8803-DE07C0E9016C}" dt="2023-02-15T21:35:01.142" v="3" actId="478"/>
          <ac:picMkLst>
            <pc:docMk/>
            <pc:sldMk cId="2508346461" sldId="303"/>
            <ac:picMk id="5" creationId="{62964E79-4A47-1819-F4A7-C28289674560}"/>
          </ac:picMkLst>
        </pc:picChg>
      </pc:sldChg>
      <pc:sldChg chg="delSp add mod delAnim">
        <pc:chgData name="ArkServerBunchy 15" userId="cd6cf3a392ffe86f" providerId="LiveId" clId="{45E9E116-4B16-4A09-8803-DE07C0E9016C}" dt="2023-02-15T21:35:04.374" v="4" actId="478"/>
        <pc:sldMkLst>
          <pc:docMk/>
          <pc:sldMk cId="2068556229" sldId="304"/>
        </pc:sldMkLst>
        <pc:picChg chg="del">
          <ac:chgData name="ArkServerBunchy 15" userId="cd6cf3a392ffe86f" providerId="LiveId" clId="{45E9E116-4B16-4A09-8803-DE07C0E9016C}" dt="2023-02-15T21:35:04.374" v="4" actId="478"/>
          <ac:picMkLst>
            <pc:docMk/>
            <pc:sldMk cId="2068556229" sldId="304"/>
            <ac:picMk id="5" creationId="{FF30698B-4A66-B9AA-3690-72E65EBFAB90}"/>
          </ac:picMkLst>
        </pc:picChg>
      </pc:sldChg>
      <pc:sldChg chg="delSp add mod delAnim">
        <pc:chgData name="ArkServerBunchy 15" userId="cd6cf3a392ffe86f" providerId="LiveId" clId="{45E9E116-4B16-4A09-8803-DE07C0E9016C}" dt="2023-02-15T21:35:06.590" v="5" actId="478"/>
        <pc:sldMkLst>
          <pc:docMk/>
          <pc:sldMk cId="3670341692" sldId="305"/>
        </pc:sldMkLst>
        <pc:picChg chg="del">
          <ac:chgData name="ArkServerBunchy 15" userId="cd6cf3a392ffe86f" providerId="LiveId" clId="{45E9E116-4B16-4A09-8803-DE07C0E9016C}" dt="2023-02-15T21:35:06.590" v="5" actId="478"/>
          <ac:picMkLst>
            <pc:docMk/>
            <pc:sldMk cId="3670341692" sldId="305"/>
            <ac:picMk id="5" creationId="{1B42DAF6-46AA-78F6-9350-A9C9082DB44C}"/>
          </ac:picMkLst>
        </pc:picChg>
      </pc:sldChg>
      <pc:sldChg chg="delSp add mod delAnim">
        <pc:chgData name="ArkServerBunchy 15" userId="cd6cf3a392ffe86f" providerId="LiveId" clId="{45E9E116-4B16-4A09-8803-DE07C0E9016C}" dt="2023-02-15T21:35:12.369" v="6" actId="478"/>
        <pc:sldMkLst>
          <pc:docMk/>
          <pc:sldMk cId="1723421364" sldId="306"/>
        </pc:sldMkLst>
        <pc:picChg chg="del">
          <ac:chgData name="ArkServerBunchy 15" userId="cd6cf3a392ffe86f" providerId="LiveId" clId="{45E9E116-4B16-4A09-8803-DE07C0E9016C}" dt="2023-02-15T21:35:12.369" v="6" actId="478"/>
          <ac:picMkLst>
            <pc:docMk/>
            <pc:sldMk cId="1723421364" sldId="306"/>
            <ac:picMk id="5" creationId="{011DC99C-DBC9-E48F-F5AF-D7C604D66F8F}"/>
          </ac:picMkLst>
        </pc:picChg>
      </pc:sldChg>
      <pc:sldChg chg="delSp add mod delAnim">
        <pc:chgData name="ArkServerBunchy 15" userId="cd6cf3a392ffe86f" providerId="LiveId" clId="{45E9E116-4B16-4A09-8803-DE07C0E9016C}" dt="2023-02-15T21:35:14.555" v="7" actId="478"/>
        <pc:sldMkLst>
          <pc:docMk/>
          <pc:sldMk cId="1595970286" sldId="307"/>
        </pc:sldMkLst>
        <pc:picChg chg="del">
          <ac:chgData name="ArkServerBunchy 15" userId="cd6cf3a392ffe86f" providerId="LiveId" clId="{45E9E116-4B16-4A09-8803-DE07C0E9016C}" dt="2023-02-15T21:35:14.555" v="7" actId="478"/>
          <ac:picMkLst>
            <pc:docMk/>
            <pc:sldMk cId="1595970286" sldId="307"/>
            <ac:picMk id="5" creationId="{5CA2FD64-F547-9CDE-6F2C-6CB5957BB3FB}"/>
          </ac:picMkLst>
        </pc:picChg>
      </pc:sldChg>
      <pc:sldChg chg="delSp add mod delAnim">
        <pc:chgData name="ArkServerBunchy 15" userId="cd6cf3a392ffe86f" providerId="LiveId" clId="{45E9E116-4B16-4A09-8803-DE07C0E9016C}" dt="2023-02-15T21:35:17.217" v="8" actId="478"/>
        <pc:sldMkLst>
          <pc:docMk/>
          <pc:sldMk cId="2442321283" sldId="308"/>
        </pc:sldMkLst>
        <pc:picChg chg="del">
          <ac:chgData name="ArkServerBunchy 15" userId="cd6cf3a392ffe86f" providerId="LiveId" clId="{45E9E116-4B16-4A09-8803-DE07C0E9016C}" dt="2023-02-15T21:35:17.217" v="8" actId="478"/>
          <ac:picMkLst>
            <pc:docMk/>
            <pc:sldMk cId="2442321283" sldId="308"/>
            <ac:picMk id="5" creationId="{1F867FB2-3085-EB80-7F3B-5B9D22B9E9DF}"/>
          </ac:picMkLst>
        </pc:picChg>
      </pc:sldChg>
      <pc:sldChg chg="delSp add mod delAnim">
        <pc:chgData name="ArkServerBunchy 15" userId="cd6cf3a392ffe86f" providerId="LiveId" clId="{45E9E116-4B16-4A09-8803-DE07C0E9016C}" dt="2023-02-15T21:35:19.769" v="9" actId="478"/>
        <pc:sldMkLst>
          <pc:docMk/>
          <pc:sldMk cId="1540283297" sldId="309"/>
        </pc:sldMkLst>
        <pc:picChg chg="del">
          <ac:chgData name="ArkServerBunchy 15" userId="cd6cf3a392ffe86f" providerId="LiveId" clId="{45E9E116-4B16-4A09-8803-DE07C0E9016C}" dt="2023-02-15T21:35:19.769" v="9" actId="478"/>
          <ac:picMkLst>
            <pc:docMk/>
            <pc:sldMk cId="1540283297" sldId="309"/>
            <ac:picMk id="5" creationId="{D4CAFCBC-4FCB-B40B-579C-BA670D43693F}"/>
          </ac:picMkLst>
        </pc:picChg>
      </pc:sldChg>
      <pc:sldChg chg="delSp add mod delAnim">
        <pc:chgData name="ArkServerBunchy 15" userId="cd6cf3a392ffe86f" providerId="LiveId" clId="{45E9E116-4B16-4A09-8803-DE07C0E9016C}" dt="2023-02-15T21:35:21.594" v="10" actId="478"/>
        <pc:sldMkLst>
          <pc:docMk/>
          <pc:sldMk cId="3794950788" sldId="310"/>
        </pc:sldMkLst>
        <pc:picChg chg="del">
          <ac:chgData name="ArkServerBunchy 15" userId="cd6cf3a392ffe86f" providerId="LiveId" clId="{45E9E116-4B16-4A09-8803-DE07C0E9016C}" dt="2023-02-15T21:35:21.594" v="10" actId="478"/>
          <ac:picMkLst>
            <pc:docMk/>
            <pc:sldMk cId="3794950788" sldId="310"/>
            <ac:picMk id="5" creationId="{69CB93DF-5DD7-495F-78AB-AEE1D25EEA0B}"/>
          </ac:picMkLst>
        </pc:picChg>
      </pc:sldChg>
      <pc:sldChg chg="delSp add mod delAnim">
        <pc:chgData name="ArkServerBunchy 15" userId="cd6cf3a392ffe86f" providerId="LiveId" clId="{45E9E116-4B16-4A09-8803-DE07C0E9016C}" dt="2023-02-15T21:35:23.444" v="11" actId="478"/>
        <pc:sldMkLst>
          <pc:docMk/>
          <pc:sldMk cId="3797619804" sldId="311"/>
        </pc:sldMkLst>
        <pc:picChg chg="del">
          <ac:chgData name="ArkServerBunchy 15" userId="cd6cf3a392ffe86f" providerId="LiveId" clId="{45E9E116-4B16-4A09-8803-DE07C0E9016C}" dt="2023-02-15T21:35:23.444" v="11" actId="478"/>
          <ac:picMkLst>
            <pc:docMk/>
            <pc:sldMk cId="3797619804" sldId="311"/>
            <ac:picMk id="5" creationId="{29FBD54E-C911-E129-F071-F7D61C6DC3F0}"/>
          </ac:picMkLst>
        </pc:picChg>
      </pc:sldChg>
      <pc:sldChg chg="delSp add mod delAnim">
        <pc:chgData name="ArkServerBunchy 15" userId="cd6cf3a392ffe86f" providerId="LiveId" clId="{45E9E116-4B16-4A09-8803-DE07C0E9016C}" dt="2023-02-15T21:35:25.645" v="12" actId="478"/>
        <pc:sldMkLst>
          <pc:docMk/>
          <pc:sldMk cId="3312593154" sldId="312"/>
        </pc:sldMkLst>
        <pc:picChg chg="del">
          <ac:chgData name="ArkServerBunchy 15" userId="cd6cf3a392ffe86f" providerId="LiveId" clId="{45E9E116-4B16-4A09-8803-DE07C0E9016C}" dt="2023-02-15T21:35:25.645" v="12" actId="478"/>
          <ac:picMkLst>
            <pc:docMk/>
            <pc:sldMk cId="3312593154" sldId="312"/>
            <ac:picMk id="5" creationId="{DBDEE177-1DB7-59E7-9259-A64E18EA07BC}"/>
          </ac:picMkLst>
        </pc:picChg>
      </pc:sldChg>
      <pc:sldChg chg="delSp add del mod delAnim">
        <pc:chgData name="ArkServerBunchy 15" userId="cd6cf3a392ffe86f" providerId="LiveId" clId="{45E9E116-4B16-4A09-8803-DE07C0E9016C}" dt="2023-02-15T21:35:32.872" v="15" actId="478"/>
        <pc:sldMkLst>
          <pc:docMk/>
          <pc:sldMk cId="2823741609" sldId="313"/>
        </pc:sldMkLst>
        <pc:picChg chg="del">
          <ac:chgData name="ArkServerBunchy 15" userId="cd6cf3a392ffe86f" providerId="LiveId" clId="{45E9E116-4B16-4A09-8803-DE07C0E9016C}" dt="2023-02-15T21:35:32.872" v="15" actId="478"/>
          <ac:picMkLst>
            <pc:docMk/>
            <pc:sldMk cId="2823741609" sldId="313"/>
            <ac:picMk id="5" creationId="{2A9DDC4E-3EB7-52E6-6DA0-010D2A4E978B}"/>
          </ac:picMkLst>
        </pc:picChg>
      </pc:sldChg>
      <pc:sldChg chg="delSp add mod delAnim">
        <pc:chgData name="ArkServerBunchy 15" userId="cd6cf3a392ffe86f" providerId="LiveId" clId="{45E9E116-4B16-4A09-8803-DE07C0E9016C}" dt="2023-02-15T21:35:36.944" v="16" actId="478"/>
        <pc:sldMkLst>
          <pc:docMk/>
          <pc:sldMk cId="3303810201" sldId="314"/>
        </pc:sldMkLst>
        <pc:picChg chg="del">
          <ac:chgData name="ArkServerBunchy 15" userId="cd6cf3a392ffe86f" providerId="LiveId" clId="{45E9E116-4B16-4A09-8803-DE07C0E9016C}" dt="2023-02-15T21:35:36.944" v="16" actId="478"/>
          <ac:picMkLst>
            <pc:docMk/>
            <pc:sldMk cId="3303810201" sldId="314"/>
            <ac:picMk id="5" creationId="{A8DD506B-1193-F4BC-1916-AC11D4134286}"/>
          </ac:picMkLst>
        </pc:picChg>
      </pc:sldChg>
      <pc:sldChg chg="delSp add mod delAnim">
        <pc:chgData name="ArkServerBunchy 15" userId="cd6cf3a392ffe86f" providerId="LiveId" clId="{45E9E116-4B16-4A09-8803-DE07C0E9016C}" dt="2023-02-15T21:35:39.305" v="17" actId="478"/>
        <pc:sldMkLst>
          <pc:docMk/>
          <pc:sldMk cId="4201878811" sldId="315"/>
        </pc:sldMkLst>
        <pc:picChg chg="del">
          <ac:chgData name="ArkServerBunchy 15" userId="cd6cf3a392ffe86f" providerId="LiveId" clId="{45E9E116-4B16-4A09-8803-DE07C0E9016C}" dt="2023-02-15T21:35:39.305" v="17" actId="478"/>
          <ac:picMkLst>
            <pc:docMk/>
            <pc:sldMk cId="4201878811" sldId="315"/>
            <ac:picMk id="5" creationId="{14B7FDE4-0516-09BA-B0CE-DA59B8536FCF}"/>
          </ac:picMkLst>
        </pc:picChg>
      </pc:sldChg>
      <pc:sldChg chg="delSp add mod delAnim">
        <pc:chgData name="ArkServerBunchy 15" userId="cd6cf3a392ffe86f" providerId="LiveId" clId="{45E9E116-4B16-4A09-8803-DE07C0E9016C}" dt="2023-02-15T21:35:43.238" v="18" actId="478"/>
        <pc:sldMkLst>
          <pc:docMk/>
          <pc:sldMk cId="543758456" sldId="316"/>
        </pc:sldMkLst>
        <pc:picChg chg="del">
          <ac:chgData name="ArkServerBunchy 15" userId="cd6cf3a392ffe86f" providerId="LiveId" clId="{45E9E116-4B16-4A09-8803-DE07C0E9016C}" dt="2023-02-15T21:35:43.238" v="18" actId="478"/>
          <ac:picMkLst>
            <pc:docMk/>
            <pc:sldMk cId="543758456" sldId="316"/>
            <ac:picMk id="5" creationId="{309F08FC-B0FA-7FAA-EB73-979496A85717}"/>
          </ac:picMkLst>
        </pc:picChg>
      </pc:sldChg>
      <pc:sldChg chg="delSp add mod delAnim">
        <pc:chgData name="ArkServerBunchy 15" userId="cd6cf3a392ffe86f" providerId="LiveId" clId="{45E9E116-4B16-4A09-8803-DE07C0E9016C}" dt="2023-02-15T21:35:45.760" v="19" actId="478"/>
        <pc:sldMkLst>
          <pc:docMk/>
          <pc:sldMk cId="3387745632" sldId="317"/>
        </pc:sldMkLst>
        <pc:picChg chg="del">
          <ac:chgData name="ArkServerBunchy 15" userId="cd6cf3a392ffe86f" providerId="LiveId" clId="{45E9E116-4B16-4A09-8803-DE07C0E9016C}" dt="2023-02-15T21:35:45.760" v="19" actId="478"/>
          <ac:picMkLst>
            <pc:docMk/>
            <pc:sldMk cId="3387745632" sldId="317"/>
            <ac:picMk id="5" creationId="{76D4937D-EFDF-3380-545C-BF66DE77C715}"/>
          </ac:picMkLst>
        </pc:picChg>
      </pc:sldChg>
      <pc:sldChg chg="delSp add mod delAnim">
        <pc:chgData name="ArkServerBunchy 15" userId="cd6cf3a392ffe86f" providerId="LiveId" clId="{45E9E116-4B16-4A09-8803-DE07C0E9016C}" dt="2023-02-15T21:35:49.655" v="20" actId="478"/>
        <pc:sldMkLst>
          <pc:docMk/>
          <pc:sldMk cId="4084338293" sldId="318"/>
        </pc:sldMkLst>
        <pc:picChg chg="del">
          <ac:chgData name="ArkServerBunchy 15" userId="cd6cf3a392ffe86f" providerId="LiveId" clId="{45E9E116-4B16-4A09-8803-DE07C0E9016C}" dt="2023-02-15T21:35:49.655" v="20" actId="478"/>
          <ac:picMkLst>
            <pc:docMk/>
            <pc:sldMk cId="4084338293" sldId="318"/>
            <ac:picMk id="5" creationId="{1943942D-2D19-63C5-15C8-2476DC874FD1}"/>
          </ac:picMkLst>
        </pc:picChg>
      </pc:sldChg>
      <pc:sldChg chg="delSp add mod delAnim">
        <pc:chgData name="ArkServerBunchy 15" userId="cd6cf3a392ffe86f" providerId="LiveId" clId="{45E9E116-4B16-4A09-8803-DE07C0E9016C}" dt="2023-02-15T21:35:52.931" v="21" actId="478"/>
        <pc:sldMkLst>
          <pc:docMk/>
          <pc:sldMk cId="3702880425" sldId="319"/>
        </pc:sldMkLst>
        <pc:picChg chg="del">
          <ac:chgData name="ArkServerBunchy 15" userId="cd6cf3a392ffe86f" providerId="LiveId" clId="{45E9E116-4B16-4A09-8803-DE07C0E9016C}" dt="2023-02-15T21:35:52.931" v="21" actId="478"/>
          <ac:picMkLst>
            <pc:docMk/>
            <pc:sldMk cId="3702880425" sldId="319"/>
            <ac:picMk id="5" creationId="{A198AE9D-0FB4-81F9-5E3F-1F93E29E2E9A}"/>
          </ac:picMkLst>
        </pc:picChg>
      </pc:sldChg>
      <pc:sldChg chg="delSp add mod delAnim">
        <pc:chgData name="ArkServerBunchy 15" userId="cd6cf3a392ffe86f" providerId="LiveId" clId="{45E9E116-4B16-4A09-8803-DE07C0E9016C}" dt="2023-02-15T21:35:55.719" v="22" actId="478"/>
        <pc:sldMkLst>
          <pc:docMk/>
          <pc:sldMk cId="261023487" sldId="320"/>
        </pc:sldMkLst>
        <pc:picChg chg="del">
          <ac:chgData name="ArkServerBunchy 15" userId="cd6cf3a392ffe86f" providerId="LiveId" clId="{45E9E116-4B16-4A09-8803-DE07C0E9016C}" dt="2023-02-15T21:35:55.719" v="22" actId="478"/>
          <ac:picMkLst>
            <pc:docMk/>
            <pc:sldMk cId="261023487" sldId="320"/>
            <ac:picMk id="5" creationId="{43C3B951-1C49-27AC-E0E3-F28DEE9669C0}"/>
          </ac:picMkLst>
        </pc:picChg>
      </pc:sldChg>
      <pc:sldChg chg="delSp add mod delAnim">
        <pc:chgData name="ArkServerBunchy 15" userId="cd6cf3a392ffe86f" providerId="LiveId" clId="{45E9E116-4B16-4A09-8803-DE07C0E9016C}" dt="2023-02-15T21:35:58.747" v="23" actId="478"/>
        <pc:sldMkLst>
          <pc:docMk/>
          <pc:sldMk cId="2263522641" sldId="321"/>
        </pc:sldMkLst>
        <pc:picChg chg="del">
          <ac:chgData name="ArkServerBunchy 15" userId="cd6cf3a392ffe86f" providerId="LiveId" clId="{45E9E116-4B16-4A09-8803-DE07C0E9016C}" dt="2023-02-15T21:35:58.747" v="23" actId="478"/>
          <ac:picMkLst>
            <pc:docMk/>
            <pc:sldMk cId="2263522641" sldId="321"/>
            <ac:picMk id="5" creationId="{F5E12402-FD6B-ACF5-CC83-F03F681C674F}"/>
          </ac:picMkLst>
        </pc:picChg>
      </pc:sldChg>
      <pc:sldChg chg="delSp add mod delAnim">
        <pc:chgData name="ArkServerBunchy 15" userId="cd6cf3a392ffe86f" providerId="LiveId" clId="{45E9E116-4B16-4A09-8803-DE07C0E9016C}" dt="2023-02-15T21:36:04.873" v="24" actId="478"/>
        <pc:sldMkLst>
          <pc:docMk/>
          <pc:sldMk cId="3315112459" sldId="322"/>
        </pc:sldMkLst>
        <pc:picChg chg="del">
          <ac:chgData name="ArkServerBunchy 15" userId="cd6cf3a392ffe86f" providerId="LiveId" clId="{45E9E116-4B16-4A09-8803-DE07C0E9016C}" dt="2023-02-15T21:36:04.873" v="24" actId="478"/>
          <ac:picMkLst>
            <pc:docMk/>
            <pc:sldMk cId="3315112459" sldId="322"/>
            <ac:picMk id="5" creationId="{9CF774BC-C125-3448-8683-50103736B3BD}"/>
          </ac:picMkLst>
        </pc:picChg>
      </pc:sldChg>
      <pc:sldChg chg="delSp add mod delAnim">
        <pc:chgData name="ArkServerBunchy 15" userId="cd6cf3a392ffe86f" providerId="LiveId" clId="{45E9E116-4B16-4A09-8803-DE07C0E9016C}" dt="2023-02-15T21:36:07.144" v="25" actId="478"/>
        <pc:sldMkLst>
          <pc:docMk/>
          <pc:sldMk cId="3034916822" sldId="323"/>
        </pc:sldMkLst>
        <pc:picChg chg="del">
          <ac:chgData name="ArkServerBunchy 15" userId="cd6cf3a392ffe86f" providerId="LiveId" clId="{45E9E116-4B16-4A09-8803-DE07C0E9016C}" dt="2023-02-15T21:36:07.144" v="25" actId="478"/>
          <ac:picMkLst>
            <pc:docMk/>
            <pc:sldMk cId="3034916822" sldId="323"/>
            <ac:picMk id="5" creationId="{F5D9DBA0-55AE-E79A-AE58-0B303865FB02}"/>
          </ac:picMkLst>
        </pc:picChg>
      </pc:sldChg>
      <pc:sldChg chg="delSp add mod delAnim">
        <pc:chgData name="ArkServerBunchy 15" userId="cd6cf3a392ffe86f" providerId="LiveId" clId="{45E9E116-4B16-4A09-8803-DE07C0E9016C}" dt="2023-02-15T21:36:11.518" v="26" actId="478"/>
        <pc:sldMkLst>
          <pc:docMk/>
          <pc:sldMk cId="4048731830" sldId="324"/>
        </pc:sldMkLst>
        <pc:picChg chg="del">
          <ac:chgData name="ArkServerBunchy 15" userId="cd6cf3a392ffe86f" providerId="LiveId" clId="{45E9E116-4B16-4A09-8803-DE07C0E9016C}" dt="2023-02-15T21:36:11.518" v="26" actId="478"/>
          <ac:picMkLst>
            <pc:docMk/>
            <pc:sldMk cId="4048731830" sldId="324"/>
            <ac:picMk id="5" creationId="{7D7896CD-59E2-AE0A-F215-6A9BD01DF151}"/>
          </ac:picMkLst>
        </pc:picChg>
      </pc:sldChg>
      <pc:sldChg chg="delSp add mod delAnim">
        <pc:chgData name="ArkServerBunchy 15" userId="cd6cf3a392ffe86f" providerId="LiveId" clId="{45E9E116-4B16-4A09-8803-DE07C0E9016C}" dt="2023-02-15T21:36:13.640" v="27" actId="478"/>
        <pc:sldMkLst>
          <pc:docMk/>
          <pc:sldMk cId="1061701432" sldId="325"/>
        </pc:sldMkLst>
        <pc:picChg chg="del">
          <ac:chgData name="ArkServerBunchy 15" userId="cd6cf3a392ffe86f" providerId="LiveId" clId="{45E9E116-4B16-4A09-8803-DE07C0E9016C}" dt="2023-02-15T21:36:13.640" v="27" actId="478"/>
          <ac:picMkLst>
            <pc:docMk/>
            <pc:sldMk cId="1061701432" sldId="325"/>
            <ac:picMk id="5" creationId="{66240253-3E12-FB81-9944-22CA00B5A9EA}"/>
          </ac:picMkLst>
        </pc:picChg>
      </pc:sldChg>
      <pc:sldChg chg="delSp add mod delAnim">
        <pc:chgData name="ArkServerBunchy 15" userId="cd6cf3a392ffe86f" providerId="LiveId" clId="{45E9E116-4B16-4A09-8803-DE07C0E9016C}" dt="2023-02-15T21:36:17.233" v="28" actId="478"/>
        <pc:sldMkLst>
          <pc:docMk/>
          <pc:sldMk cId="3908587593" sldId="326"/>
        </pc:sldMkLst>
        <pc:picChg chg="del">
          <ac:chgData name="ArkServerBunchy 15" userId="cd6cf3a392ffe86f" providerId="LiveId" clId="{45E9E116-4B16-4A09-8803-DE07C0E9016C}" dt="2023-02-15T21:36:17.233" v="28" actId="478"/>
          <ac:picMkLst>
            <pc:docMk/>
            <pc:sldMk cId="3908587593" sldId="326"/>
            <ac:picMk id="5" creationId="{D6709581-1B61-E1BB-C069-D0AE8AC62FC8}"/>
          </ac:picMkLst>
        </pc:picChg>
      </pc:sldChg>
      <pc:sldChg chg="delSp add mod delAnim">
        <pc:chgData name="ArkServerBunchy 15" userId="cd6cf3a392ffe86f" providerId="LiveId" clId="{45E9E116-4B16-4A09-8803-DE07C0E9016C}" dt="2023-02-15T21:36:19.685" v="29" actId="478"/>
        <pc:sldMkLst>
          <pc:docMk/>
          <pc:sldMk cId="944833700" sldId="327"/>
        </pc:sldMkLst>
        <pc:picChg chg="del">
          <ac:chgData name="ArkServerBunchy 15" userId="cd6cf3a392ffe86f" providerId="LiveId" clId="{45E9E116-4B16-4A09-8803-DE07C0E9016C}" dt="2023-02-15T21:36:19.685" v="29" actId="478"/>
          <ac:picMkLst>
            <pc:docMk/>
            <pc:sldMk cId="944833700" sldId="327"/>
            <ac:picMk id="5" creationId="{E3EFF240-EAD4-AAF7-C106-C6550D8E33F5}"/>
          </ac:picMkLst>
        </pc:picChg>
      </pc:sldChg>
      <pc:sldChg chg="delSp add mod delAnim">
        <pc:chgData name="ArkServerBunchy 15" userId="cd6cf3a392ffe86f" providerId="LiveId" clId="{45E9E116-4B16-4A09-8803-DE07C0E9016C}" dt="2023-02-15T21:36:23.161" v="30" actId="478"/>
        <pc:sldMkLst>
          <pc:docMk/>
          <pc:sldMk cId="3434941474" sldId="328"/>
        </pc:sldMkLst>
        <pc:picChg chg="del">
          <ac:chgData name="ArkServerBunchy 15" userId="cd6cf3a392ffe86f" providerId="LiveId" clId="{45E9E116-4B16-4A09-8803-DE07C0E9016C}" dt="2023-02-15T21:36:23.161" v="30" actId="478"/>
          <ac:picMkLst>
            <pc:docMk/>
            <pc:sldMk cId="3434941474" sldId="328"/>
            <ac:picMk id="5" creationId="{3DA4A02C-66DC-0CD8-9B83-CE19A9D186F8}"/>
          </ac:picMkLst>
        </pc:picChg>
      </pc:sldChg>
      <pc:sldChg chg="delSp add mod delAnim">
        <pc:chgData name="ArkServerBunchy 15" userId="cd6cf3a392ffe86f" providerId="LiveId" clId="{45E9E116-4B16-4A09-8803-DE07C0E9016C}" dt="2023-02-15T21:36:26.267" v="31" actId="478"/>
        <pc:sldMkLst>
          <pc:docMk/>
          <pc:sldMk cId="2217024140" sldId="329"/>
        </pc:sldMkLst>
        <pc:picChg chg="del">
          <ac:chgData name="ArkServerBunchy 15" userId="cd6cf3a392ffe86f" providerId="LiveId" clId="{45E9E116-4B16-4A09-8803-DE07C0E9016C}" dt="2023-02-15T21:36:26.267" v="31" actId="478"/>
          <ac:picMkLst>
            <pc:docMk/>
            <pc:sldMk cId="2217024140" sldId="329"/>
            <ac:picMk id="5" creationId="{464C5BC1-8DAE-6CA4-20F6-EF7E7701B6CD}"/>
          </ac:picMkLst>
        </pc:picChg>
      </pc:sldChg>
      <pc:sldChg chg="delSp add mod delAnim">
        <pc:chgData name="ArkServerBunchy 15" userId="cd6cf3a392ffe86f" providerId="LiveId" clId="{45E9E116-4B16-4A09-8803-DE07C0E9016C}" dt="2023-02-15T21:36:28.724" v="32" actId="478"/>
        <pc:sldMkLst>
          <pc:docMk/>
          <pc:sldMk cId="1237170569" sldId="330"/>
        </pc:sldMkLst>
        <pc:picChg chg="del">
          <ac:chgData name="ArkServerBunchy 15" userId="cd6cf3a392ffe86f" providerId="LiveId" clId="{45E9E116-4B16-4A09-8803-DE07C0E9016C}" dt="2023-02-15T21:36:28.724" v="32" actId="478"/>
          <ac:picMkLst>
            <pc:docMk/>
            <pc:sldMk cId="1237170569" sldId="330"/>
            <ac:picMk id="5" creationId="{DD72C095-6B9F-4A0F-3750-AED35ED6A8FB}"/>
          </ac:picMkLst>
        </pc:picChg>
      </pc:sldChg>
      <pc:sldChg chg="delSp add mod delAnim">
        <pc:chgData name="ArkServerBunchy 15" userId="cd6cf3a392ffe86f" providerId="LiveId" clId="{45E9E116-4B16-4A09-8803-DE07C0E9016C}" dt="2023-02-15T21:36:32.716" v="33" actId="478"/>
        <pc:sldMkLst>
          <pc:docMk/>
          <pc:sldMk cId="1066460895" sldId="331"/>
        </pc:sldMkLst>
        <pc:picChg chg="del">
          <ac:chgData name="ArkServerBunchy 15" userId="cd6cf3a392ffe86f" providerId="LiveId" clId="{45E9E116-4B16-4A09-8803-DE07C0E9016C}" dt="2023-02-15T21:36:32.716" v="33" actId="478"/>
          <ac:picMkLst>
            <pc:docMk/>
            <pc:sldMk cId="1066460895" sldId="331"/>
            <ac:picMk id="5" creationId="{78F14184-81CC-7384-E871-03E8B56C3E37}"/>
          </ac:picMkLst>
        </pc:picChg>
      </pc:sldChg>
      <pc:sldChg chg="delSp add mod delAnim">
        <pc:chgData name="ArkServerBunchy 15" userId="cd6cf3a392ffe86f" providerId="LiveId" clId="{45E9E116-4B16-4A09-8803-DE07C0E9016C}" dt="2023-02-15T21:36:35.643" v="34" actId="478"/>
        <pc:sldMkLst>
          <pc:docMk/>
          <pc:sldMk cId="220842687" sldId="332"/>
        </pc:sldMkLst>
        <pc:picChg chg="del">
          <ac:chgData name="ArkServerBunchy 15" userId="cd6cf3a392ffe86f" providerId="LiveId" clId="{45E9E116-4B16-4A09-8803-DE07C0E9016C}" dt="2023-02-15T21:36:35.643" v="34" actId="478"/>
          <ac:picMkLst>
            <pc:docMk/>
            <pc:sldMk cId="220842687" sldId="332"/>
            <ac:picMk id="5" creationId="{06B0378C-67F0-52B0-D585-9C34B0A841B9}"/>
          </ac:picMkLst>
        </pc:picChg>
      </pc:sldChg>
      <pc:sldChg chg="delSp add mod delAnim">
        <pc:chgData name="ArkServerBunchy 15" userId="cd6cf3a392ffe86f" providerId="LiveId" clId="{45E9E116-4B16-4A09-8803-DE07C0E9016C}" dt="2023-02-15T21:36:37.997" v="35" actId="478"/>
        <pc:sldMkLst>
          <pc:docMk/>
          <pc:sldMk cId="4139009147" sldId="333"/>
        </pc:sldMkLst>
        <pc:picChg chg="del">
          <ac:chgData name="ArkServerBunchy 15" userId="cd6cf3a392ffe86f" providerId="LiveId" clId="{45E9E116-4B16-4A09-8803-DE07C0E9016C}" dt="2023-02-15T21:36:37.997" v="35" actId="478"/>
          <ac:picMkLst>
            <pc:docMk/>
            <pc:sldMk cId="4139009147" sldId="333"/>
            <ac:picMk id="5" creationId="{57E546A9-167B-7CA1-0001-C6B5DEAFD765}"/>
          </ac:picMkLst>
        </pc:picChg>
      </pc:sldChg>
      <pc:sldChg chg="delSp add mod delAnim">
        <pc:chgData name="ArkServerBunchy 15" userId="cd6cf3a392ffe86f" providerId="LiveId" clId="{45E9E116-4B16-4A09-8803-DE07C0E9016C}" dt="2023-02-15T21:36:40.593" v="36" actId="478"/>
        <pc:sldMkLst>
          <pc:docMk/>
          <pc:sldMk cId="778377558" sldId="334"/>
        </pc:sldMkLst>
        <pc:picChg chg="del">
          <ac:chgData name="ArkServerBunchy 15" userId="cd6cf3a392ffe86f" providerId="LiveId" clId="{45E9E116-4B16-4A09-8803-DE07C0E9016C}" dt="2023-02-15T21:36:40.593" v="36" actId="478"/>
          <ac:picMkLst>
            <pc:docMk/>
            <pc:sldMk cId="778377558" sldId="334"/>
            <ac:picMk id="5" creationId="{F4999E02-2B24-E82B-A252-D9D771743876}"/>
          </ac:picMkLst>
        </pc:picChg>
      </pc:sldChg>
      <pc:sldChg chg="delSp add mod delAnim">
        <pc:chgData name="ArkServerBunchy 15" userId="cd6cf3a392ffe86f" providerId="LiveId" clId="{45E9E116-4B16-4A09-8803-DE07C0E9016C}" dt="2023-02-15T21:36:43.615" v="37" actId="478"/>
        <pc:sldMkLst>
          <pc:docMk/>
          <pc:sldMk cId="2745572011" sldId="335"/>
        </pc:sldMkLst>
        <pc:picChg chg="del">
          <ac:chgData name="ArkServerBunchy 15" userId="cd6cf3a392ffe86f" providerId="LiveId" clId="{45E9E116-4B16-4A09-8803-DE07C0E9016C}" dt="2023-02-15T21:36:43.615" v="37" actId="478"/>
          <ac:picMkLst>
            <pc:docMk/>
            <pc:sldMk cId="2745572011" sldId="335"/>
            <ac:picMk id="5" creationId="{7B56C5BB-5B33-A9ED-FDF6-3C9B0CCADF50}"/>
          </ac:picMkLst>
        </pc:picChg>
      </pc:sldChg>
      <pc:sldChg chg="delSp add mod delAnim">
        <pc:chgData name="ArkServerBunchy 15" userId="cd6cf3a392ffe86f" providerId="LiveId" clId="{45E9E116-4B16-4A09-8803-DE07C0E9016C}" dt="2023-02-15T21:36:45.786" v="38" actId="478"/>
        <pc:sldMkLst>
          <pc:docMk/>
          <pc:sldMk cId="1715084597" sldId="336"/>
        </pc:sldMkLst>
        <pc:picChg chg="del">
          <ac:chgData name="ArkServerBunchy 15" userId="cd6cf3a392ffe86f" providerId="LiveId" clId="{45E9E116-4B16-4A09-8803-DE07C0E9016C}" dt="2023-02-15T21:36:45.786" v="38" actId="478"/>
          <ac:picMkLst>
            <pc:docMk/>
            <pc:sldMk cId="1715084597" sldId="336"/>
            <ac:picMk id="5" creationId="{DF12A839-7407-F0A3-A458-74A9A8D646E3}"/>
          </ac:picMkLst>
        </pc:picChg>
      </pc:sldChg>
      <pc:sldChg chg="delSp add mod delAnim">
        <pc:chgData name="ArkServerBunchy 15" userId="cd6cf3a392ffe86f" providerId="LiveId" clId="{45E9E116-4B16-4A09-8803-DE07C0E9016C}" dt="2023-02-15T21:36:47.654" v="39" actId="478"/>
        <pc:sldMkLst>
          <pc:docMk/>
          <pc:sldMk cId="1260561371" sldId="337"/>
        </pc:sldMkLst>
        <pc:picChg chg="del">
          <ac:chgData name="ArkServerBunchy 15" userId="cd6cf3a392ffe86f" providerId="LiveId" clId="{45E9E116-4B16-4A09-8803-DE07C0E9016C}" dt="2023-02-15T21:36:47.654" v="39" actId="478"/>
          <ac:picMkLst>
            <pc:docMk/>
            <pc:sldMk cId="1260561371" sldId="337"/>
            <ac:picMk id="5" creationId="{A4CE66C4-1EBD-8E33-C118-B3A77562B587}"/>
          </ac:picMkLst>
        </pc:picChg>
      </pc:sldChg>
      <pc:sldChg chg="delSp add mod delAnim">
        <pc:chgData name="ArkServerBunchy 15" userId="cd6cf3a392ffe86f" providerId="LiveId" clId="{45E9E116-4B16-4A09-8803-DE07C0E9016C}" dt="2023-02-15T21:36:51.228" v="40" actId="478"/>
        <pc:sldMkLst>
          <pc:docMk/>
          <pc:sldMk cId="56934875" sldId="338"/>
        </pc:sldMkLst>
        <pc:picChg chg="del">
          <ac:chgData name="ArkServerBunchy 15" userId="cd6cf3a392ffe86f" providerId="LiveId" clId="{45E9E116-4B16-4A09-8803-DE07C0E9016C}" dt="2023-02-15T21:36:51.228" v="40" actId="478"/>
          <ac:picMkLst>
            <pc:docMk/>
            <pc:sldMk cId="56934875" sldId="338"/>
            <ac:picMk id="5" creationId="{5CFD854C-3CEC-990B-CB0B-01535FD0BCE4}"/>
          </ac:picMkLst>
        </pc:picChg>
      </pc:sldChg>
      <pc:sldChg chg="delSp add mod delAnim">
        <pc:chgData name="ArkServerBunchy 15" userId="cd6cf3a392ffe86f" providerId="LiveId" clId="{45E9E116-4B16-4A09-8803-DE07C0E9016C}" dt="2023-02-15T21:36:53.034" v="41" actId="478"/>
        <pc:sldMkLst>
          <pc:docMk/>
          <pc:sldMk cId="2120409770" sldId="339"/>
        </pc:sldMkLst>
        <pc:picChg chg="del">
          <ac:chgData name="ArkServerBunchy 15" userId="cd6cf3a392ffe86f" providerId="LiveId" clId="{45E9E116-4B16-4A09-8803-DE07C0E9016C}" dt="2023-02-15T21:36:53.034" v="41" actId="478"/>
          <ac:picMkLst>
            <pc:docMk/>
            <pc:sldMk cId="2120409770" sldId="339"/>
            <ac:picMk id="5" creationId="{CCE2841D-3ACB-FAB2-E7A9-FC965059FC3E}"/>
          </ac:picMkLst>
        </pc:picChg>
      </pc:sldChg>
      <pc:sldChg chg="delSp add mod delAnim">
        <pc:chgData name="ArkServerBunchy 15" userId="cd6cf3a392ffe86f" providerId="LiveId" clId="{45E9E116-4B16-4A09-8803-DE07C0E9016C}" dt="2023-02-15T21:36:56.453" v="42" actId="478"/>
        <pc:sldMkLst>
          <pc:docMk/>
          <pc:sldMk cId="3686748527" sldId="340"/>
        </pc:sldMkLst>
        <pc:picChg chg="del">
          <ac:chgData name="ArkServerBunchy 15" userId="cd6cf3a392ffe86f" providerId="LiveId" clId="{45E9E116-4B16-4A09-8803-DE07C0E9016C}" dt="2023-02-15T21:36:56.453" v="42" actId="478"/>
          <ac:picMkLst>
            <pc:docMk/>
            <pc:sldMk cId="3686748527" sldId="340"/>
            <ac:picMk id="5" creationId="{B40F721F-D4E6-492C-D72A-05F304F9B07E}"/>
          </ac:picMkLst>
        </pc:picChg>
      </pc:sldChg>
      <pc:sldChg chg="delSp add mod delAnim">
        <pc:chgData name="ArkServerBunchy 15" userId="cd6cf3a392ffe86f" providerId="LiveId" clId="{45E9E116-4B16-4A09-8803-DE07C0E9016C}" dt="2023-02-15T21:36:58.535" v="43" actId="478"/>
        <pc:sldMkLst>
          <pc:docMk/>
          <pc:sldMk cId="3953645612" sldId="341"/>
        </pc:sldMkLst>
        <pc:picChg chg="del">
          <ac:chgData name="ArkServerBunchy 15" userId="cd6cf3a392ffe86f" providerId="LiveId" clId="{45E9E116-4B16-4A09-8803-DE07C0E9016C}" dt="2023-02-15T21:36:58.535" v="43" actId="478"/>
          <ac:picMkLst>
            <pc:docMk/>
            <pc:sldMk cId="3953645612" sldId="341"/>
            <ac:picMk id="5" creationId="{D1FECD75-9769-10C1-3594-EBA4636B01C1}"/>
          </ac:picMkLst>
        </pc:picChg>
      </pc:sldChg>
      <pc:sldChg chg="delSp add mod delAnim">
        <pc:chgData name="ArkServerBunchy 15" userId="cd6cf3a392ffe86f" providerId="LiveId" clId="{45E9E116-4B16-4A09-8803-DE07C0E9016C}" dt="2023-02-15T21:37:02.025" v="44" actId="478"/>
        <pc:sldMkLst>
          <pc:docMk/>
          <pc:sldMk cId="2028164698" sldId="342"/>
        </pc:sldMkLst>
        <pc:picChg chg="del">
          <ac:chgData name="ArkServerBunchy 15" userId="cd6cf3a392ffe86f" providerId="LiveId" clId="{45E9E116-4B16-4A09-8803-DE07C0E9016C}" dt="2023-02-15T21:37:02.025" v="44" actId="478"/>
          <ac:picMkLst>
            <pc:docMk/>
            <pc:sldMk cId="2028164698" sldId="342"/>
            <ac:picMk id="5" creationId="{32CEB8F0-DB9C-ACF9-5229-ECF579264738}"/>
          </ac:picMkLst>
        </pc:picChg>
      </pc:sldChg>
      <pc:sldChg chg="delSp add mod delAnim">
        <pc:chgData name="ArkServerBunchy 15" userId="cd6cf3a392ffe86f" providerId="LiveId" clId="{45E9E116-4B16-4A09-8803-DE07C0E9016C}" dt="2023-02-15T21:37:04.137" v="45" actId="478"/>
        <pc:sldMkLst>
          <pc:docMk/>
          <pc:sldMk cId="173753700" sldId="343"/>
        </pc:sldMkLst>
        <pc:picChg chg="del">
          <ac:chgData name="ArkServerBunchy 15" userId="cd6cf3a392ffe86f" providerId="LiveId" clId="{45E9E116-4B16-4A09-8803-DE07C0E9016C}" dt="2023-02-15T21:37:04.137" v="45" actId="478"/>
          <ac:picMkLst>
            <pc:docMk/>
            <pc:sldMk cId="173753700" sldId="343"/>
            <ac:picMk id="5" creationId="{74BFCE0F-EB20-A809-EF29-A10BF5F906F1}"/>
          </ac:picMkLst>
        </pc:picChg>
      </pc:sldChg>
      <pc:sldChg chg="delSp add mod delAnim">
        <pc:chgData name="ArkServerBunchy 15" userId="cd6cf3a392ffe86f" providerId="LiveId" clId="{45E9E116-4B16-4A09-8803-DE07C0E9016C}" dt="2023-02-15T21:37:06.180" v="46" actId="478"/>
        <pc:sldMkLst>
          <pc:docMk/>
          <pc:sldMk cId="2900970879" sldId="344"/>
        </pc:sldMkLst>
        <pc:picChg chg="del">
          <ac:chgData name="ArkServerBunchy 15" userId="cd6cf3a392ffe86f" providerId="LiveId" clId="{45E9E116-4B16-4A09-8803-DE07C0E9016C}" dt="2023-02-15T21:37:06.180" v="46" actId="478"/>
          <ac:picMkLst>
            <pc:docMk/>
            <pc:sldMk cId="2900970879" sldId="344"/>
            <ac:picMk id="5" creationId="{E417BD34-727E-5618-1586-41DCA56C0B87}"/>
          </ac:picMkLst>
        </pc:picChg>
      </pc:sldChg>
      <pc:sldChg chg="delSp add mod delAnim">
        <pc:chgData name="ArkServerBunchy 15" userId="cd6cf3a392ffe86f" providerId="LiveId" clId="{45E9E116-4B16-4A09-8803-DE07C0E9016C}" dt="2023-02-15T21:37:09.807" v="47" actId="478"/>
        <pc:sldMkLst>
          <pc:docMk/>
          <pc:sldMk cId="772516592" sldId="345"/>
        </pc:sldMkLst>
        <pc:picChg chg="del">
          <ac:chgData name="ArkServerBunchy 15" userId="cd6cf3a392ffe86f" providerId="LiveId" clId="{45E9E116-4B16-4A09-8803-DE07C0E9016C}" dt="2023-02-15T21:37:09.807" v="47" actId="478"/>
          <ac:picMkLst>
            <pc:docMk/>
            <pc:sldMk cId="772516592" sldId="345"/>
            <ac:picMk id="5" creationId="{6FC0BFCB-3246-0B10-798E-24A59E44E263}"/>
          </ac:picMkLst>
        </pc:picChg>
      </pc:sldChg>
      <pc:sldChg chg="delSp add mod delAnim">
        <pc:chgData name="ArkServerBunchy 15" userId="cd6cf3a392ffe86f" providerId="LiveId" clId="{45E9E116-4B16-4A09-8803-DE07C0E9016C}" dt="2023-02-15T21:37:12.103" v="48" actId="478"/>
        <pc:sldMkLst>
          <pc:docMk/>
          <pc:sldMk cId="586981679" sldId="346"/>
        </pc:sldMkLst>
        <pc:picChg chg="del">
          <ac:chgData name="ArkServerBunchy 15" userId="cd6cf3a392ffe86f" providerId="LiveId" clId="{45E9E116-4B16-4A09-8803-DE07C0E9016C}" dt="2023-02-15T21:37:12.103" v="48" actId="478"/>
          <ac:picMkLst>
            <pc:docMk/>
            <pc:sldMk cId="586981679" sldId="346"/>
            <ac:picMk id="5" creationId="{2388E92E-AA7D-801E-DEF5-5E90AB64ADBD}"/>
          </ac:picMkLst>
        </pc:picChg>
      </pc:sldChg>
    </pc:docChg>
  </pc:docChgLst>
  <pc:docChgLst>
    <pc:chgData name="Cole Helbig" userId="9e450ef9ae5ab990" providerId="LiveId" clId="{A7B4AC83-1B6D-4597-A060-A23ED6FE7B3A}"/>
    <pc:docChg chg="undo custSel modSld">
      <pc:chgData name="Cole Helbig" userId="9e450ef9ae5ab990" providerId="LiveId" clId="{A7B4AC83-1B6D-4597-A060-A23ED6FE7B3A}" dt="2023-03-08T18:37:05.029" v="16" actId="478"/>
      <pc:docMkLst>
        <pc:docMk/>
      </pc:docMkLst>
      <pc:sldChg chg="delSp modSp mod">
        <pc:chgData name="Cole Helbig" userId="9e450ef9ae5ab990" providerId="LiveId" clId="{A7B4AC83-1B6D-4597-A060-A23ED6FE7B3A}" dt="2023-02-21T20:53:55.479" v="2" actId="478"/>
        <pc:sldMkLst>
          <pc:docMk/>
          <pc:sldMk cId="978033095" sldId="257"/>
        </pc:sldMkLst>
        <pc:spChg chg="mod">
          <ac:chgData name="Cole Helbig" userId="9e450ef9ae5ab990" providerId="LiveId" clId="{A7B4AC83-1B6D-4597-A060-A23ED6FE7B3A}" dt="2023-02-21T20:53:44.751" v="1" actId="20577"/>
          <ac:spMkLst>
            <pc:docMk/>
            <pc:sldMk cId="978033095" sldId="257"/>
            <ac:spMk id="2" creationId="{3E103B1C-71F4-ADF6-896D-27E3B2D44585}"/>
          </ac:spMkLst>
        </pc:spChg>
        <pc:spChg chg="del">
          <ac:chgData name="Cole Helbig" userId="9e450ef9ae5ab990" providerId="LiveId" clId="{A7B4AC83-1B6D-4597-A060-A23ED6FE7B3A}" dt="2023-02-21T20:53:55.479" v="2" actId="478"/>
          <ac:spMkLst>
            <pc:docMk/>
            <pc:sldMk cId="978033095" sldId="257"/>
            <ac:spMk id="4" creationId="{893330F7-E48A-DDBA-A30A-E1B1F1F9C897}"/>
          </ac:spMkLst>
        </pc:spChg>
      </pc:sldChg>
      <pc:sldChg chg="addSp delSp mod addAnim delAnim">
        <pc:chgData name="Cole Helbig" userId="9e450ef9ae5ab990" providerId="LiveId" clId="{A7B4AC83-1B6D-4597-A060-A23ED6FE7B3A}" dt="2023-03-08T18:37:05.029" v="16" actId="478"/>
        <pc:sldMkLst>
          <pc:docMk/>
          <pc:sldMk cId="1376852317" sldId="258"/>
        </pc:sldMkLst>
        <pc:picChg chg="add del">
          <ac:chgData name="Cole Helbig" userId="9e450ef9ae5ab990" providerId="LiveId" clId="{A7B4AC83-1B6D-4597-A060-A23ED6FE7B3A}" dt="2023-03-08T18:37:05.029" v="16" actId="478"/>
          <ac:picMkLst>
            <pc:docMk/>
            <pc:sldMk cId="1376852317" sldId="258"/>
            <ac:picMk id="5" creationId="{62964E79-4A47-1819-F4A7-C28289674560}"/>
          </ac:picMkLst>
        </pc:picChg>
      </pc:sldChg>
      <pc:sldChg chg="addSp delSp mod addAnim delAnim">
        <pc:chgData name="Cole Helbig" userId="9e450ef9ae5ab990" providerId="LiveId" clId="{A7B4AC83-1B6D-4597-A060-A23ED6FE7B3A}" dt="2023-03-08T18:37:04.663" v="15" actId="478"/>
        <pc:sldMkLst>
          <pc:docMk/>
          <pc:sldMk cId="4014229563" sldId="259"/>
        </pc:sldMkLst>
        <pc:picChg chg="add del">
          <ac:chgData name="Cole Helbig" userId="9e450ef9ae5ab990" providerId="LiveId" clId="{A7B4AC83-1B6D-4597-A060-A23ED6FE7B3A}" dt="2023-03-08T18:37:04.663" v="15" actId="478"/>
          <ac:picMkLst>
            <pc:docMk/>
            <pc:sldMk cId="4014229563" sldId="259"/>
            <ac:picMk id="5" creationId="{FF30698B-4A66-B9AA-3690-72E65EBFAB90}"/>
          </ac:picMkLst>
        </pc:picChg>
      </pc:sldChg>
      <pc:sldChg chg="addSp delSp mod addAnim delAnim">
        <pc:chgData name="Cole Helbig" userId="9e450ef9ae5ab990" providerId="LiveId" clId="{A7B4AC83-1B6D-4597-A060-A23ED6FE7B3A}" dt="2023-03-08T18:37:04.349" v="14" actId="478"/>
        <pc:sldMkLst>
          <pc:docMk/>
          <pc:sldMk cId="2913863601" sldId="260"/>
        </pc:sldMkLst>
        <pc:picChg chg="add del">
          <ac:chgData name="Cole Helbig" userId="9e450ef9ae5ab990" providerId="LiveId" clId="{A7B4AC83-1B6D-4597-A060-A23ED6FE7B3A}" dt="2023-03-08T18:37:04.349" v="14" actId="478"/>
          <ac:picMkLst>
            <pc:docMk/>
            <pc:sldMk cId="2913863601" sldId="260"/>
            <ac:picMk id="5" creationId="{1B42DAF6-46AA-78F6-9350-A9C9082DB44C}"/>
          </ac:picMkLst>
        </pc:picChg>
      </pc:sldChg>
      <pc:sldChg chg="addSp delSp mod addAnim delAnim">
        <pc:chgData name="Cole Helbig" userId="9e450ef9ae5ab990" providerId="LiveId" clId="{A7B4AC83-1B6D-4597-A060-A23ED6FE7B3A}" dt="2023-03-08T18:37:04.101" v="13" actId="478"/>
        <pc:sldMkLst>
          <pc:docMk/>
          <pc:sldMk cId="171425570" sldId="261"/>
        </pc:sldMkLst>
        <pc:picChg chg="add del">
          <ac:chgData name="Cole Helbig" userId="9e450ef9ae5ab990" providerId="LiveId" clId="{A7B4AC83-1B6D-4597-A060-A23ED6FE7B3A}" dt="2023-03-08T18:37:04.101" v="13" actId="478"/>
          <ac:picMkLst>
            <pc:docMk/>
            <pc:sldMk cId="171425570" sldId="261"/>
            <ac:picMk id="5" creationId="{011DC99C-DBC9-E48F-F5AF-D7C604D66F8F}"/>
          </ac:picMkLst>
        </pc:picChg>
      </pc:sldChg>
      <pc:sldChg chg="addSp delSp mod addAnim delAnim">
        <pc:chgData name="Cole Helbig" userId="9e450ef9ae5ab990" providerId="LiveId" clId="{A7B4AC83-1B6D-4597-A060-A23ED6FE7B3A}" dt="2023-03-08T18:37:03.780" v="12" actId="478"/>
        <pc:sldMkLst>
          <pc:docMk/>
          <pc:sldMk cId="3693165649" sldId="262"/>
        </pc:sldMkLst>
        <pc:picChg chg="add del">
          <ac:chgData name="Cole Helbig" userId="9e450ef9ae5ab990" providerId="LiveId" clId="{A7B4AC83-1B6D-4597-A060-A23ED6FE7B3A}" dt="2023-03-08T18:37:03.780" v="12" actId="478"/>
          <ac:picMkLst>
            <pc:docMk/>
            <pc:sldMk cId="3693165649" sldId="262"/>
            <ac:picMk id="5" creationId="{5CA2FD64-F547-9CDE-6F2C-6CB5957BB3FB}"/>
          </ac:picMkLst>
        </pc:picChg>
      </pc:sldChg>
      <pc:sldChg chg="addSp delSp mod addAnim delAnim">
        <pc:chgData name="Cole Helbig" userId="9e450ef9ae5ab990" providerId="LiveId" clId="{A7B4AC83-1B6D-4597-A060-A23ED6FE7B3A}" dt="2023-03-08T18:37:03.522" v="11" actId="478"/>
        <pc:sldMkLst>
          <pc:docMk/>
          <pc:sldMk cId="1593054482" sldId="263"/>
        </pc:sldMkLst>
        <pc:picChg chg="add del">
          <ac:chgData name="Cole Helbig" userId="9e450ef9ae5ab990" providerId="LiveId" clId="{A7B4AC83-1B6D-4597-A060-A23ED6FE7B3A}" dt="2023-03-08T18:37:03.522" v="11" actId="478"/>
          <ac:picMkLst>
            <pc:docMk/>
            <pc:sldMk cId="1593054482" sldId="263"/>
            <ac:picMk id="5" creationId="{1F867FB2-3085-EB80-7F3B-5B9D22B9E9DF}"/>
          </ac:picMkLst>
        </pc:picChg>
      </pc:sldChg>
      <pc:sldChg chg="modSp mod">
        <pc:chgData name="Cole Helbig" userId="9e450ef9ae5ab990" providerId="LiveId" clId="{A7B4AC83-1B6D-4597-A060-A23ED6FE7B3A}" dt="2023-03-08T17:55:05.966" v="4" actId="1035"/>
        <pc:sldMkLst>
          <pc:docMk/>
          <pc:sldMk cId="3884648573" sldId="271"/>
        </pc:sldMkLst>
        <pc:picChg chg="mod">
          <ac:chgData name="Cole Helbig" userId="9e450ef9ae5ab990" providerId="LiveId" clId="{A7B4AC83-1B6D-4597-A060-A23ED6FE7B3A}" dt="2023-03-08T17:55:05.966" v="4" actId="1035"/>
          <ac:picMkLst>
            <pc:docMk/>
            <pc:sldMk cId="3884648573" sldId="271"/>
            <ac:picMk id="5" creationId="{309F08FC-B0FA-7FAA-EB73-979496A85717}"/>
          </ac:picMkLst>
        </pc:picChg>
      </pc:sldChg>
    </pc:docChg>
  </pc:docChgLst>
  <pc:docChgLst>
    <pc:chgData name="Forrester, Jason" userId="S::forrester.68@buckeyemail.osu.edu::ea3201d4-28ee-4977-ae6d-c213c982a50c" providerId="AD" clId="Web-{97C32FB3-C182-3ACE-AFEC-7E4C5A0CB5D9}"/>
    <pc:docChg chg="modSld">
      <pc:chgData name="Forrester, Jason" userId="S::forrester.68@buckeyemail.osu.edu::ea3201d4-28ee-4977-ae6d-c213c982a50c" providerId="AD" clId="Web-{97C32FB3-C182-3ACE-AFEC-7E4C5A0CB5D9}" dt="2024-12-05T19:25:08.353" v="0"/>
      <pc:docMkLst>
        <pc:docMk/>
      </pc:docMkLst>
      <pc:sldChg chg="addSp">
        <pc:chgData name="Forrester, Jason" userId="S::forrester.68@buckeyemail.osu.edu::ea3201d4-28ee-4977-ae6d-c213c982a50c" providerId="AD" clId="Web-{97C32FB3-C182-3ACE-AFEC-7E4C5A0CB5D9}" dt="2024-12-05T19:25:08.353" v="0"/>
        <pc:sldMkLst>
          <pc:docMk/>
          <pc:sldMk cId="1981507680" sldId="313"/>
        </pc:sldMkLst>
        <pc:grpChg chg="add">
          <ac:chgData name="Forrester, Jason" userId="S::forrester.68@buckeyemail.osu.edu::ea3201d4-28ee-4977-ae6d-c213c982a50c" providerId="AD" clId="Web-{97C32FB3-C182-3ACE-AFEC-7E4C5A0CB5D9}" dt="2024-12-05T19:25:08.353" v="0"/>
          <ac:grpSpMkLst>
            <pc:docMk/>
            <pc:sldMk cId="1981507680" sldId="313"/>
            <ac:grpSpMk id="2" creationId="{C4FF64D8-CC5D-8FF7-A54E-786E23E31CB3}"/>
          </ac:grpSpMkLst>
        </pc:grpChg>
      </pc:sldChg>
    </pc:docChg>
  </pc:docChgLst>
  <pc:docChgLst>
    <pc:chgData name="Forrester, Jason" userId="S::forrester.68@buckeyemail.osu.edu::ea3201d4-28ee-4977-ae6d-c213c982a50c" providerId="AD" clId="Web-{EC21FB76-2CA1-9273-BDF6-2EC465769C9C}"/>
    <pc:docChg chg="modSld">
      <pc:chgData name="Forrester, Jason" userId="S::forrester.68@buckeyemail.osu.edu::ea3201d4-28ee-4977-ae6d-c213c982a50c" providerId="AD" clId="Web-{EC21FB76-2CA1-9273-BDF6-2EC465769C9C}" dt="2024-11-04T19:25:45.675" v="20"/>
      <pc:docMkLst>
        <pc:docMk/>
      </pc:docMkLst>
      <pc:sldChg chg="addSp delSp modSp">
        <pc:chgData name="Forrester, Jason" userId="S::forrester.68@buckeyemail.osu.edu::ea3201d4-28ee-4977-ae6d-c213c982a50c" providerId="AD" clId="Web-{EC21FB76-2CA1-9273-BDF6-2EC465769C9C}" dt="2024-11-04T19:25:45.675" v="20"/>
        <pc:sldMkLst>
          <pc:docMk/>
          <pc:sldMk cId="1587815369" sldId="305"/>
        </pc:sldMkLst>
        <pc:spChg chg="del">
          <ac:chgData name="Forrester, Jason" userId="S::forrester.68@buckeyemail.osu.edu::ea3201d4-28ee-4977-ae6d-c213c982a50c" providerId="AD" clId="Web-{EC21FB76-2CA1-9273-BDF6-2EC465769C9C}" dt="2024-11-04T19:25:45.675" v="20"/>
          <ac:spMkLst>
            <pc:docMk/>
            <pc:sldMk cId="1587815369" sldId="305"/>
            <ac:spMk id="2" creationId="{D94707D9-2BC1-322A-2382-3781A73754A5}"/>
          </ac:spMkLst>
        </pc:spChg>
        <pc:spChg chg="add mod">
          <ac:chgData name="Forrester, Jason" userId="S::forrester.68@buckeyemail.osu.edu::ea3201d4-28ee-4977-ae6d-c213c982a50c" providerId="AD" clId="Web-{EC21FB76-2CA1-9273-BDF6-2EC465769C9C}" dt="2024-11-04T19:25:45.675" v="20"/>
          <ac:spMkLst>
            <pc:docMk/>
            <pc:sldMk cId="1587815369" sldId="305"/>
            <ac:spMk id="5" creationId="{EE75CBF8-F828-90CB-960F-413976888243}"/>
          </ac:spMkLst>
        </pc:spChg>
        <pc:picChg chg="mod">
          <ac:chgData name="Forrester, Jason" userId="S::forrester.68@buckeyemail.osu.edu::ea3201d4-28ee-4977-ae6d-c213c982a50c" providerId="AD" clId="Web-{EC21FB76-2CA1-9273-BDF6-2EC465769C9C}" dt="2024-11-04T19:25:39.847" v="19" actId="1076"/>
          <ac:picMkLst>
            <pc:docMk/>
            <pc:sldMk cId="1587815369" sldId="305"/>
            <ac:picMk id="15" creationId="{B8DDF929-A1B5-4999-E81B-9091BD7DF374}"/>
          </ac:picMkLst>
        </pc:picChg>
      </pc:sldChg>
      <pc:sldChg chg="modSp">
        <pc:chgData name="Forrester, Jason" userId="S::forrester.68@buckeyemail.osu.edu::ea3201d4-28ee-4977-ae6d-c213c982a50c" providerId="AD" clId="Web-{EC21FB76-2CA1-9273-BDF6-2EC465769C9C}" dt="2024-11-04T19:24:53.986" v="11"/>
        <pc:sldMkLst>
          <pc:docMk/>
          <pc:sldMk cId="254732861" sldId="312"/>
        </pc:sldMkLst>
        <pc:picChg chg="mod">
          <ac:chgData name="Forrester, Jason" userId="S::forrester.68@buckeyemail.osu.edu::ea3201d4-28ee-4977-ae6d-c213c982a50c" providerId="AD" clId="Web-{EC21FB76-2CA1-9273-BDF6-2EC465769C9C}" dt="2024-11-04T19:24:53.986" v="11"/>
          <ac:picMkLst>
            <pc:docMk/>
            <pc:sldMk cId="254732861" sldId="312"/>
            <ac:picMk id="5" creationId="{D99DA7A2-D2BB-68C0-BA8A-9EA3F5076D46}"/>
          </ac:picMkLst>
        </pc:picChg>
      </pc:sldChg>
    </pc:docChg>
  </pc:docChgLst>
  <pc:docChgLst>
    <pc:chgData name="Forrester, Jason" userId="S::forrester.68@buckeyemail.osu.edu::ea3201d4-28ee-4977-ae6d-c213c982a50c" providerId="AD" clId="Web-{5595E36A-ED78-AEDE-9ED1-9162916820A5}"/>
    <pc:docChg chg="modSld">
      <pc:chgData name="Forrester, Jason" userId="S::forrester.68@buckeyemail.osu.edu::ea3201d4-28ee-4977-ae6d-c213c982a50c" providerId="AD" clId="Web-{5595E36A-ED78-AEDE-9ED1-9162916820A5}" dt="2024-12-03T22:29:51.797" v="81" actId="20577"/>
      <pc:docMkLst>
        <pc:docMk/>
      </pc:docMkLst>
      <pc:sldChg chg="addSp delSp modSp modNotes">
        <pc:chgData name="Forrester, Jason" userId="S::forrester.68@buckeyemail.osu.edu::ea3201d4-28ee-4977-ae6d-c213c982a50c" providerId="AD" clId="Web-{5595E36A-ED78-AEDE-9ED1-9162916820A5}" dt="2024-12-03T22:29:11.107" v="47"/>
        <pc:sldMkLst>
          <pc:docMk/>
          <pc:sldMk cId="4168662883" sldId="302"/>
        </pc:sldMkLst>
        <pc:spChg chg="add del">
          <ac:chgData name="Forrester, Jason" userId="S::forrester.68@buckeyemail.osu.edu::ea3201d4-28ee-4977-ae6d-c213c982a50c" providerId="AD" clId="Web-{5595E36A-ED78-AEDE-9ED1-9162916820A5}" dt="2024-12-03T22:29:11.107" v="47"/>
          <ac:spMkLst>
            <pc:docMk/>
            <pc:sldMk cId="4168662883" sldId="302"/>
            <ac:spMk id="2" creationId="{8F049A55-C399-AE12-EFFB-6A7D618B6EF2}"/>
          </ac:spMkLst>
        </pc:spChg>
        <pc:spChg chg="add del">
          <ac:chgData name="Forrester, Jason" userId="S::forrester.68@buckeyemail.osu.edu::ea3201d4-28ee-4977-ae6d-c213c982a50c" providerId="AD" clId="Web-{5595E36A-ED78-AEDE-9ED1-9162916820A5}" dt="2024-12-03T22:29:08.482" v="46"/>
          <ac:spMkLst>
            <pc:docMk/>
            <pc:sldMk cId="4168662883" sldId="302"/>
            <ac:spMk id="3" creationId="{E0E657E1-F8DB-00C0-3C0B-6FBE2E5088CC}"/>
          </ac:spMkLst>
        </pc:spChg>
        <pc:spChg chg="add del mod">
          <ac:chgData name="Forrester, Jason" userId="S::forrester.68@buckeyemail.osu.edu::ea3201d4-28ee-4977-ae6d-c213c982a50c" providerId="AD" clId="Web-{5595E36A-ED78-AEDE-9ED1-9162916820A5}" dt="2024-12-03T22:29:11.107" v="47"/>
          <ac:spMkLst>
            <pc:docMk/>
            <pc:sldMk cId="4168662883" sldId="302"/>
            <ac:spMk id="6" creationId="{811426EE-CE89-0B96-8ABC-6702F44B4C5C}"/>
          </ac:spMkLst>
        </pc:spChg>
      </pc:sldChg>
      <pc:sldChg chg="addSp delSp modSp modNotes">
        <pc:chgData name="Forrester, Jason" userId="S::forrester.68@buckeyemail.osu.edu::ea3201d4-28ee-4977-ae6d-c213c982a50c" providerId="AD" clId="Web-{5595E36A-ED78-AEDE-9ED1-9162916820A5}" dt="2024-12-03T22:29:51.797" v="81" actId="20577"/>
        <pc:sldMkLst>
          <pc:docMk/>
          <pc:sldMk cId="4201557121" sldId="309"/>
        </pc:sldMkLst>
        <pc:spChg chg="del">
          <ac:chgData name="Forrester, Jason" userId="S::forrester.68@buckeyemail.osu.edu::ea3201d4-28ee-4977-ae6d-c213c982a50c" providerId="AD" clId="Web-{5595E36A-ED78-AEDE-9ED1-9162916820A5}" dt="2024-12-03T22:29:20.092" v="50"/>
          <ac:spMkLst>
            <pc:docMk/>
            <pc:sldMk cId="4201557121" sldId="309"/>
            <ac:spMk id="2" creationId="{52EAB370-A8E9-2D78-5424-C245DC2BDB1E}"/>
          </ac:spMkLst>
        </pc:spChg>
        <pc:spChg chg="del">
          <ac:chgData name="Forrester, Jason" userId="S::forrester.68@buckeyemail.osu.edu::ea3201d4-28ee-4977-ae6d-c213c982a50c" providerId="AD" clId="Web-{5595E36A-ED78-AEDE-9ED1-9162916820A5}" dt="2024-12-03T22:29:18.545" v="49"/>
          <ac:spMkLst>
            <pc:docMk/>
            <pc:sldMk cId="4201557121" sldId="309"/>
            <ac:spMk id="3" creationId="{4C339E3B-4728-6E2C-E494-2F437189996D}"/>
          </ac:spMkLst>
        </pc:spChg>
        <pc:spChg chg="add mod">
          <ac:chgData name="Forrester, Jason" userId="S::forrester.68@buckeyemail.osu.edu::ea3201d4-28ee-4977-ae6d-c213c982a50c" providerId="AD" clId="Web-{5595E36A-ED78-AEDE-9ED1-9162916820A5}" dt="2024-12-03T22:29:51.797" v="81" actId="20577"/>
          <ac:spMkLst>
            <pc:docMk/>
            <pc:sldMk cId="4201557121" sldId="309"/>
            <ac:spMk id="6" creationId="{E4ADC517-FB60-F4C7-F72B-A7E0251C838C}"/>
          </ac:spMkLst>
        </pc:spChg>
        <pc:spChg chg="add mod">
          <ac:chgData name="Forrester, Jason" userId="S::forrester.68@buckeyemail.osu.edu::ea3201d4-28ee-4977-ae6d-c213c982a50c" providerId="AD" clId="Web-{5595E36A-ED78-AEDE-9ED1-9162916820A5}" dt="2024-12-03T22:29:20.092" v="50"/>
          <ac:spMkLst>
            <pc:docMk/>
            <pc:sldMk cId="4201557121" sldId="309"/>
            <ac:spMk id="8" creationId="{C3A76AF4-BC79-A615-9608-530FFF71EB2C}"/>
          </ac:spMkLst>
        </pc:spChg>
      </pc:sldChg>
    </pc:docChg>
  </pc:docChgLst>
  <pc:docChgLst>
    <pc:chgData name="Forrester, Jason" userId="ea3201d4-28ee-4977-ae6d-c213c982a50c" providerId="ADAL" clId="{49967060-E6E4-8842-9126-045001973C02}"/>
    <pc:docChg chg="undo custSel addSld delSld modSld">
      <pc:chgData name="Forrester, Jason" userId="ea3201d4-28ee-4977-ae6d-c213c982a50c" providerId="ADAL" clId="{49967060-E6E4-8842-9126-045001973C02}" dt="2024-11-21T15:29:10.111" v="800" actId="20577"/>
      <pc:docMkLst>
        <pc:docMk/>
      </pc:docMkLst>
      <pc:sldChg chg="modSp">
        <pc:chgData name="Forrester, Jason" userId="ea3201d4-28ee-4977-ae6d-c213c982a50c" providerId="ADAL" clId="{49967060-E6E4-8842-9126-045001973C02}" dt="2024-10-15T14:10:08.121" v="22" actId="20577"/>
        <pc:sldMkLst>
          <pc:docMk/>
          <pc:sldMk cId="0" sldId="256"/>
        </pc:sldMkLst>
        <pc:spChg chg="mod">
          <ac:chgData name="Forrester, Jason" userId="ea3201d4-28ee-4977-ae6d-c213c982a50c" providerId="ADAL" clId="{49967060-E6E4-8842-9126-045001973C02}" dt="2024-10-15T14:10:08.121" v="22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Forrester, Jason" userId="ea3201d4-28ee-4977-ae6d-c213c982a50c" providerId="ADAL" clId="{49967060-E6E4-8842-9126-045001973C02}" dt="2024-11-21T15:29:10.111" v="800" actId="20577"/>
        <pc:sldMkLst>
          <pc:docMk/>
          <pc:sldMk cId="978033095" sldId="257"/>
        </pc:sldMkLst>
        <pc:spChg chg="mod">
          <ac:chgData name="Forrester, Jason" userId="ea3201d4-28ee-4977-ae6d-c213c982a50c" providerId="ADAL" clId="{49967060-E6E4-8842-9126-045001973C02}" dt="2024-11-21T15:29:10.111" v="800" actId="20577"/>
          <ac:spMkLst>
            <pc:docMk/>
            <pc:sldMk cId="978033095" sldId="257"/>
            <ac:spMk id="3" creationId="{01FCD829-F1C1-9DCE-C6F3-AC44825D7646}"/>
          </ac:spMkLst>
        </pc:spChg>
      </pc:sldChg>
      <pc:sldChg chg="del">
        <pc:chgData name="Forrester, Jason" userId="ea3201d4-28ee-4977-ae6d-c213c982a50c" providerId="ADAL" clId="{49967060-E6E4-8842-9126-045001973C02}" dt="2024-10-15T14:35:11.302" v="35" actId="2696"/>
        <pc:sldMkLst>
          <pc:docMk/>
          <pc:sldMk cId="1376852317" sldId="258"/>
        </pc:sldMkLst>
      </pc:sldChg>
      <pc:sldChg chg="del">
        <pc:chgData name="Forrester, Jason" userId="ea3201d4-28ee-4977-ae6d-c213c982a50c" providerId="ADAL" clId="{49967060-E6E4-8842-9126-045001973C02}" dt="2024-10-15T14:35:12.073" v="36" actId="2696"/>
        <pc:sldMkLst>
          <pc:docMk/>
          <pc:sldMk cId="4014229563" sldId="259"/>
        </pc:sldMkLst>
      </pc:sldChg>
      <pc:sldChg chg="del">
        <pc:chgData name="Forrester, Jason" userId="ea3201d4-28ee-4977-ae6d-c213c982a50c" providerId="ADAL" clId="{49967060-E6E4-8842-9126-045001973C02}" dt="2024-10-15T14:35:12.487" v="37" actId="2696"/>
        <pc:sldMkLst>
          <pc:docMk/>
          <pc:sldMk cId="2913863601" sldId="260"/>
        </pc:sldMkLst>
      </pc:sldChg>
      <pc:sldChg chg="del">
        <pc:chgData name="Forrester, Jason" userId="ea3201d4-28ee-4977-ae6d-c213c982a50c" providerId="ADAL" clId="{49967060-E6E4-8842-9126-045001973C02}" dt="2024-10-15T14:35:12.791" v="38" actId="2696"/>
        <pc:sldMkLst>
          <pc:docMk/>
          <pc:sldMk cId="171425570" sldId="261"/>
        </pc:sldMkLst>
      </pc:sldChg>
      <pc:sldChg chg="del">
        <pc:chgData name="Forrester, Jason" userId="ea3201d4-28ee-4977-ae6d-c213c982a50c" providerId="ADAL" clId="{49967060-E6E4-8842-9126-045001973C02}" dt="2024-10-15T14:35:13.074" v="39" actId="2696"/>
        <pc:sldMkLst>
          <pc:docMk/>
          <pc:sldMk cId="3693165649" sldId="262"/>
        </pc:sldMkLst>
      </pc:sldChg>
      <pc:sldChg chg="del">
        <pc:chgData name="Forrester, Jason" userId="ea3201d4-28ee-4977-ae6d-c213c982a50c" providerId="ADAL" clId="{49967060-E6E4-8842-9126-045001973C02}" dt="2024-10-15T14:35:13.309" v="40" actId="2696"/>
        <pc:sldMkLst>
          <pc:docMk/>
          <pc:sldMk cId="1593054482" sldId="263"/>
        </pc:sldMkLst>
      </pc:sldChg>
      <pc:sldChg chg="del">
        <pc:chgData name="Forrester, Jason" userId="ea3201d4-28ee-4977-ae6d-c213c982a50c" providerId="ADAL" clId="{49967060-E6E4-8842-9126-045001973C02}" dt="2024-10-15T14:35:13.503" v="41" actId="2696"/>
        <pc:sldMkLst>
          <pc:docMk/>
          <pc:sldMk cId="3134081419" sldId="264"/>
        </pc:sldMkLst>
      </pc:sldChg>
      <pc:sldChg chg="del">
        <pc:chgData name="Forrester, Jason" userId="ea3201d4-28ee-4977-ae6d-c213c982a50c" providerId="ADAL" clId="{49967060-E6E4-8842-9126-045001973C02}" dt="2024-10-15T14:35:13.714" v="42" actId="2696"/>
        <pc:sldMkLst>
          <pc:docMk/>
          <pc:sldMk cId="1779348128" sldId="265"/>
        </pc:sldMkLst>
      </pc:sldChg>
      <pc:sldChg chg="del">
        <pc:chgData name="Forrester, Jason" userId="ea3201d4-28ee-4977-ae6d-c213c982a50c" providerId="ADAL" clId="{49967060-E6E4-8842-9126-045001973C02}" dt="2024-10-15T14:35:13.885" v="43" actId="2696"/>
        <pc:sldMkLst>
          <pc:docMk/>
          <pc:sldMk cId="537747401" sldId="266"/>
        </pc:sldMkLst>
      </pc:sldChg>
      <pc:sldChg chg="del">
        <pc:chgData name="Forrester, Jason" userId="ea3201d4-28ee-4977-ae6d-c213c982a50c" providerId="ADAL" clId="{49967060-E6E4-8842-9126-045001973C02}" dt="2024-10-15T14:35:14.073" v="44" actId="2696"/>
        <pc:sldMkLst>
          <pc:docMk/>
          <pc:sldMk cId="599497563" sldId="267"/>
        </pc:sldMkLst>
      </pc:sldChg>
      <pc:sldChg chg="del">
        <pc:chgData name="Forrester, Jason" userId="ea3201d4-28ee-4977-ae6d-c213c982a50c" providerId="ADAL" clId="{49967060-E6E4-8842-9126-045001973C02}" dt="2024-10-15T14:35:14.252" v="45" actId="2696"/>
        <pc:sldMkLst>
          <pc:docMk/>
          <pc:sldMk cId="2655614627" sldId="268"/>
        </pc:sldMkLst>
      </pc:sldChg>
      <pc:sldChg chg="del">
        <pc:chgData name="Forrester, Jason" userId="ea3201d4-28ee-4977-ae6d-c213c982a50c" providerId="ADAL" clId="{49967060-E6E4-8842-9126-045001973C02}" dt="2024-10-15T14:35:14.430" v="46" actId="2696"/>
        <pc:sldMkLst>
          <pc:docMk/>
          <pc:sldMk cId="3590707778" sldId="269"/>
        </pc:sldMkLst>
      </pc:sldChg>
      <pc:sldChg chg="del">
        <pc:chgData name="Forrester, Jason" userId="ea3201d4-28ee-4977-ae6d-c213c982a50c" providerId="ADAL" clId="{49967060-E6E4-8842-9126-045001973C02}" dt="2024-10-15T14:35:14.604" v="47" actId="2696"/>
        <pc:sldMkLst>
          <pc:docMk/>
          <pc:sldMk cId="2916374599" sldId="270"/>
        </pc:sldMkLst>
      </pc:sldChg>
      <pc:sldChg chg="del">
        <pc:chgData name="Forrester, Jason" userId="ea3201d4-28ee-4977-ae6d-c213c982a50c" providerId="ADAL" clId="{49967060-E6E4-8842-9126-045001973C02}" dt="2024-10-15T14:35:14.774" v="48" actId="2696"/>
        <pc:sldMkLst>
          <pc:docMk/>
          <pc:sldMk cId="3884648573" sldId="271"/>
        </pc:sldMkLst>
      </pc:sldChg>
      <pc:sldChg chg="del">
        <pc:chgData name="Forrester, Jason" userId="ea3201d4-28ee-4977-ae6d-c213c982a50c" providerId="ADAL" clId="{49967060-E6E4-8842-9126-045001973C02}" dt="2024-10-15T14:35:14.959" v="49" actId="2696"/>
        <pc:sldMkLst>
          <pc:docMk/>
          <pc:sldMk cId="2081570886" sldId="272"/>
        </pc:sldMkLst>
      </pc:sldChg>
      <pc:sldChg chg="del">
        <pc:chgData name="Forrester, Jason" userId="ea3201d4-28ee-4977-ae6d-c213c982a50c" providerId="ADAL" clId="{49967060-E6E4-8842-9126-045001973C02}" dt="2024-10-15T14:35:15.136" v="50" actId="2696"/>
        <pc:sldMkLst>
          <pc:docMk/>
          <pc:sldMk cId="728050706" sldId="273"/>
        </pc:sldMkLst>
      </pc:sldChg>
      <pc:sldChg chg="del">
        <pc:chgData name="Forrester, Jason" userId="ea3201d4-28ee-4977-ae6d-c213c982a50c" providerId="ADAL" clId="{49967060-E6E4-8842-9126-045001973C02}" dt="2024-10-15T14:35:15.300" v="51" actId="2696"/>
        <pc:sldMkLst>
          <pc:docMk/>
          <pc:sldMk cId="4188554197" sldId="274"/>
        </pc:sldMkLst>
      </pc:sldChg>
      <pc:sldChg chg="del">
        <pc:chgData name="Forrester, Jason" userId="ea3201d4-28ee-4977-ae6d-c213c982a50c" providerId="ADAL" clId="{49967060-E6E4-8842-9126-045001973C02}" dt="2024-10-15T14:35:15.673" v="52" actId="2696"/>
        <pc:sldMkLst>
          <pc:docMk/>
          <pc:sldMk cId="1930335722" sldId="275"/>
        </pc:sldMkLst>
      </pc:sldChg>
      <pc:sldChg chg="del">
        <pc:chgData name="Forrester, Jason" userId="ea3201d4-28ee-4977-ae6d-c213c982a50c" providerId="ADAL" clId="{49967060-E6E4-8842-9126-045001973C02}" dt="2024-10-15T14:35:15.983" v="53" actId="2696"/>
        <pc:sldMkLst>
          <pc:docMk/>
          <pc:sldMk cId="3980597368" sldId="276"/>
        </pc:sldMkLst>
      </pc:sldChg>
      <pc:sldChg chg="del">
        <pc:chgData name="Forrester, Jason" userId="ea3201d4-28ee-4977-ae6d-c213c982a50c" providerId="ADAL" clId="{49967060-E6E4-8842-9126-045001973C02}" dt="2024-10-15T14:35:16.522" v="54" actId="2696"/>
        <pc:sldMkLst>
          <pc:docMk/>
          <pc:sldMk cId="2799750963" sldId="277"/>
        </pc:sldMkLst>
      </pc:sldChg>
      <pc:sldChg chg="del">
        <pc:chgData name="Forrester, Jason" userId="ea3201d4-28ee-4977-ae6d-c213c982a50c" providerId="ADAL" clId="{49967060-E6E4-8842-9126-045001973C02}" dt="2024-10-15T14:35:16.895" v="55" actId="2696"/>
        <pc:sldMkLst>
          <pc:docMk/>
          <pc:sldMk cId="2681360128" sldId="278"/>
        </pc:sldMkLst>
      </pc:sldChg>
      <pc:sldChg chg="del">
        <pc:chgData name="Forrester, Jason" userId="ea3201d4-28ee-4977-ae6d-c213c982a50c" providerId="ADAL" clId="{49967060-E6E4-8842-9126-045001973C02}" dt="2024-10-15T14:35:17.204" v="56" actId="2696"/>
        <pc:sldMkLst>
          <pc:docMk/>
          <pc:sldMk cId="435765237" sldId="279"/>
        </pc:sldMkLst>
      </pc:sldChg>
      <pc:sldChg chg="del">
        <pc:chgData name="Forrester, Jason" userId="ea3201d4-28ee-4977-ae6d-c213c982a50c" providerId="ADAL" clId="{49967060-E6E4-8842-9126-045001973C02}" dt="2024-10-15T14:35:17.507" v="57" actId="2696"/>
        <pc:sldMkLst>
          <pc:docMk/>
          <pc:sldMk cId="4070276648" sldId="280"/>
        </pc:sldMkLst>
      </pc:sldChg>
      <pc:sldChg chg="del">
        <pc:chgData name="Forrester, Jason" userId="ea3201d4-28ee-4977-ae6d-c213c982a50c" providerId="ADAL" clId="{49967060-E6E4-8842-9126-045001973C02}" dt="2024-10-15T14:35:17.727" v="58" actId="2696"/>
        <pc:sldMkLst>
          <pc:docMk/>
          <pc:sldMk cId="1833046195" sldId="281"/>
        </pc:sldMkLst>
      </pc:sldChg>
      <pc:sldChg chg="del">
        <pc:chgData name="Forrester, Jason" userId="ea3201d4-28ee-4977-ae6d-c213c982a50c" providerId="ADAL" clId="{49967060-E6E4-8842-9126-045001973C02}" dt="2024-10-15T14:35:17.953" v="59" actId="2696"/>
        <pc:sldMkLst>
          <pc:docMk/>
          <pc:sldMk cId="1338743275" sldId="282"/>
        </pc:sldMkLst>
      </pc:sldChg>
      <pc:sldChg chg="del">
        <pc:chgData name="Forrester, Jason" userId="ea3201d4-28ee-4977-ae6d-c213c982a50c" providerId="ADAL" clId="{49967060-E6E4-8842-9126-045001973C02}" dt="2024-10-15T14:35:18.237" v="60" actId="2696"/>
        <pc:sldMkLst>
          <pc:docMk/>
          <pc:sldMk cId="826791399" sldId="283"/>
        </pc:sldMkLst>
      </pc:sldChg>
      <pc:sldChg chg="del">
        <pc:chgData name="Forrester, Jason" userId="ea3201d4-28ee-4977-ae6d-c213c982a50c" providerId="ADAL" clId="{49967060-E6E4-8842-9126-045001973C02}" dt="2024-10-15T14:35:18.481" v="61" actId="2696"/>
        <pc:sldMkLst>
          <pc:docMk/>
          <pc:sldMk cId="2262573452" sldId="284"/>
        </pc:sldMkLst>
      </pc:sldChg>
      <pc:sldChg chg="del">
        <pc:chgData name="Forrester, Jason" userId="ea3201d4-28ee-4977-ae6d-c213c982a50c" providerId="ADAL" clId="{49967060-E6E4-8842-9126-045001973C02}" dt="2024-10-15T14:35:18.785" v="62" actId="2696"/>
        <pc:sldMkLst>
          <pc:docMk/>
          <pc:sldMk cId="2195705352" sldId="285"/>
        </pc:sldMkLst>
      </pc:sldChg>
      <pc:sldChg chg="del">
        <pc:chgData name="Forrester, Jason" userId="ea3201d4-28ee-4977-ae6d-c213c982a50c" providerId="ADAL" clId="{49967060-E6E4-8842-9126-045001973C02}" dt="2024-10-15T14:35:19.032" v="63" actId="2696"/>
        <pc:sldMkLst>
          <pc:docMk/>
          <pc:sldMk cId="3608734599" sldId="286"/>
        </pc:sldMkLst>
      </pc:sldChg>
      <pc:sldChg chg="del">
        <pc:chgData name="Forrester, Jason" userId="ea3201d4-28ee-4977-ae6d-c213c982a50c" providerId="ADAL" clId="{49967060-E6E4-8842-9126-045001973C02}" dt="2024-10-15T14:35:19.276" v="64" actId="2696"/>
        <pc:sldMkLst>
          <pc:docMk/>
          <pc:sldMk cId="2484138422" sldId="287"/>
        </pc:sldMkLst>
      </pc:sldChg>
      <pc:sldChg chg="del">
        <pc:chgData name="Forrester, Jason" userId="ea3201d4-28ee-4977-ae6d-c213c982a50c" providerId="ADAL" clId="{49967060-E6E4-8842-9126-045001973C02}" dt="2024-10-15T14:35:19.545" v="65" actId="2696"/>
        <pc:sldMkLst>
          <pc:docMk/>
          <pc:sldMk cId="774640288" sldId="288"/>
        </pc:sldMkLst>
      </pc:sldChg>
      <pc:sldChg chg="del">
        <pc:chgData name="Forrester, Jason" userId="ea3201d4-28ee-4977-ae6d-c213c982a50c" providerId="ADAL" clId="{49967060-E6E4-8842-9126-045001973C02}" dt="2024-10-15T14:35:20.164" v="66" actId="2696"/>
        <pc:sldMkLst>
          <pc:docMk/>
          <pc:sldMk cId="355076332" sldId="289"/>
        </pc:sldMkLst>
      </pc:sldChg>
      <pc:sldChg chg="del">
        <pc:chgData name="Forrester, Jason" userId="ea3201d4-28ee-4977-ae6d-c213c982a50c" providerId="ADAL" clId="{49967060-E6E4-8842-9126-045001973C02}" dt="2024-10-15T14:35:20.403" v="67" actId="2696"/>
        <pc:sldMkLst>
          <pc:docMk/>
          <pc:sldMk cId="198659415" sldId="290"/>
        </pc:sldMkLst>
      </pc:sldChg>
      <pc:sldChg chg="del">
        <pc:chgData name="Forrester, Jason" userId="ea3201d4-28ee-4977-ae6d-c213c982a50c" providerId="ADAL" clId="{49967060-E6E4-8842-9126-045001973C02}" dt="2024-10-15T14:35:20.770" v="68" actId="2696"/>
        <pc:sldMkLst>
          <pc:docMk/>
          <pc:sldMk cId="1839596276" sldId="291"/>
        </pc:sldMkLst>
      </pc:sldChg>
      <pc:sldChg chg="del">
        <pc:chgData name="Forrester, Jason" userId="ea3201d4-28ee-4977-ae6d-c213c982a50c" providerId="ADAL" clId="{49967060-E6E4-8842-9126-045001973C02}" dt="2024-10-15T14:35:21.029" v="69" actId="2696"/>
        <pc:sldMkLst>
          <pc:docMk/>
          <pc:sldMk cId="1347886770" sldId="292"/>
        </pc:sldMkLst>
      </pc:sldChg>
      <pc:sldChg chg="del">
        <pc:chgData name="Forrester, Jason" userId="ea3201d4-28ee-4977-ae6d-c213c982a50c" providerId="ADAL" clId="{49967060-E6E4-8842-9126-045001973C02}" dt="2024-10-15T14:35:21.289" v="70" actId="2696"/>
        <pc:sldMkLst>
          <pc:docMk/>
          <pc:sldMk cId="3714480508" sldId="293"/>
        </pc:sldMkLst>
      </pc:sldChg>
      <pc:sldChg chg="del">
        <pc:chgData name="Forrester, Jason" userId="ea3201d4-28ee-4977-ae6d-c213c982a50c" providerId="ADAL" clId="{49967060-E6E4-8842-9126-045001973C02}" dt="2024-10-15T14:35:21.504" v="71" actId="2696"/>
        <pc:sldMkLst>
          <pc:docMk/>
          <pc:sldMk cId="2864326655" sldId="294"/>
        </pc:sldMkLst>
      </pc:sldChg>
      <pc:sldChg chg="del">
        <pc:chgData name="Forrester, Jason" userId="ea3201d4-28ee-4977-ae6d-c213c982a50c" providerId="ADAL" clId="{49967060-E6E4-8842-9126-045001973C02}" dt="2024-10-15T14:35:21.726" v="72" actId="2696"/>
        <pc:sldMkLst>
          <pc:docMk/>
          <pc:sldMk cId="2961433383" sldId="295"/>
        </pc:sldMkLst>
      </pc:sldChg>
      <pc:sldChg chg="del">
        <pc:chgData name="Forrester, Jason" userId="ea3201d4-28ee-4977-ae6d-c213c982a50c" providerId="ADAL" clId="{49967060-E6E4-8842-9126-045001973C02}" dt="2024-10-15T14:35:22.210" v="73" actId="2696"/>
        <pc:sldMkLst>
          <pc:docMk/>
          <pc:sldMk cId="94577567" sldId="296"/>
        </pc:sldMkLst>
      </pc:sldChg>
      <pc:sldChg chg="del">
        <pc:chgData name="Forrester, Jason" userId="ea3201d4-28ee-4977-ae6d-c213c982a50c" providerId="ADAL" clId="{49967060-E6E4-8842-9126-045001973C02}" dt="2024-10-15T14:35:22.447" v="74" actId="2696"/>
        <pc:sldMkLst>
          <pc:docMk/>
          <pc:sldMk cId="2950635907" sldId="297"/>
        </pc:sldMkLst>
      </pc:sldChg>
      <pc:sldChg chg="del">
        <pc:chgData name="Forrester, Jason" userId="ea3201d4-28ee-4977-ae6d-c213c982a50c" providerId="ADAL" clId="{49967060-E6E4-8842-9126-045001973C02}" dt="2024-10-15T14:35:22.827" v="75" actId="2696"/>
        <pc:sldMkLst>
          <pc:docMk/>
          <pc:sldMk cId="4232425730" sldId="298"/>
        </pc:sldMkLst>
      </pc:sldChg>
      <pc:sldChg chg="del">
        <pc:chgData name="Forrester, Jason" userId="ea3201d4-28ee-4977-ae6d-c213c982a50c" providerId="ADAL" clId="{49967060-E6E4-8842-9126-045001973C02}" dt="2024-10-15T14:35:23.089" v="76" actId="2696"/>
        <pc:sldMkLst>
          <pc:docMk/>
          <pc:sldMk cId="4221595058" sldId="299"/>
        </pc:sldMkLst>
      </pc:sldChg>
      <pc:sldChg chg="del">
        <pc:chgData name="Forrester, Jason" userId="ea3201d4-28ee-4977-ae6d-c213c982a50c" providerId="ADAL" clId="{49967060-E6E4-8842-9126-045001973C02}" dt="2024-10-15T14:35:23.392" v="77" actId="2696"/>
        <pc:sldMkLst>
          <pc:docMk/>
          <pc:sldMk cId="2455723886" sldId="300"/>
        </pc:sldMkLst>
      </pc:sldChg>
      <pc:sldChg chg="del">
        <pc:chgData name="Forrester, Jason" userId="ea3201d4-28ee-4977-ae6d-c213c982a50c" providerId="ADAL" clId="{49967060-E6E4-8842-9126-045001973C02}" dt="2024-10-15T14:35:23.693" v="78" actId="2696"/>
        <pc:sldMkLst>
          <pc:docMk/>
          <pc:sldMk cId="733385386" sldId="301"/>
        </pc:sldMkLst>
      </pc:sldChg>
      <pc:sldChg chg="addSp delSp modSp new">
        <pc:chgData name="Forrester, Jason" userId="ea3201d4-28ee-4977-ae6d-c213c982a50c" providerId="ADAL" clId="{49967060-E6E4-8842-9126-045001973C02}" dt="2024-10-17T14:53:01.676" v="671" actId="1076"/>
        <pc:sldMkLst>
          <pc:docMk/>
          <pc:sldMk cId="1754372653" sldId="303"/>
        </pc:sldMkLst>
        <pc:spChg chg="del mod">
          <ac:chgData name="Forrester, Jason" userId="ea3201d4-28ee-4977-ae6d-c213c982a50c" providerId="ADAL" clId="{49967060-E6E4-8842-9126-045001973C02}" dt="2024-10-17T14:46:27.470" v="656" actId="478"/>
          <ac:spMkLst>
            <pc:docMk/>
            <pc:sldMk cId="1754372653" sldId="303"/>
            <ac:spMk id="2" creationId="{9D7BFB1B-D09E-E212-F373-BB925E921B68}"/>
          </ac:spMkLst>
        </pc:spChg>
        <pc:spChg chg="del">
          <ac:chgData name="Forrester, Jason" userId="ea3201d4-28ee-4977-ae6d-c213c982a50c" providerId="ADAL" clId="{49967060-E6E4-8842-9126-045001973C02}" dt="2024-10-17T14:30:29.662" v="636" actId="931"/>
          <ac:spMkLst>
            <pc:docMk/>
            <pc:sldMk cId="1754372653" sldId="303"/>
            <ac:spMk id="3" creationId="{E4DBFFCF-B6A0-B6ED-5187-005C68196EF9}"/>
          </ac:spMkLst>
        </pc:spChg>
        <pc:spChg chg="add del mod">
          <ac:chgData name="Forrester, Jason" userId="ea3201d4-28ee-4977-ae6d-c213c982a50c" providerId="ADAL" clId="{49967060-E6E4-8842-9126-045001973C02}" dt="2024-10-17T14:46:29.379" v="657" actId="478"/>
          <ac:spMkLst>
            <pc:docMk/>
            <pc:sldMk cId="1754372653" sldId="303"/>
            <ac:spMk id="8" creationId="{1F2B086C-9E46-431F-EBA5-49B990F9B68A}"/>
          </ac:spMkLst>
        </pc:spChg>
        <pc:picChg chg="add mod ord">
          <ac:chgData name="Forrester, Jason" userId="ea3201d4-28ee-4977-ae6d-c213c982a50c" providerId="ADAL" clId="{49967060-E6E4-8842-9126-045001973C02}" dt="2024-10-17T14:52:58.531" v="670" actId="1076"/>
          <ac:picMkLst>
            <pc:docMk/>
            <pc:sldMk cId="1754372653" sldId="303"/>
            <ac:picMk id="5" creationId="{A946CFF7-3B99-67D2-345B-31397F70492A}"/>
          </ac:picMkLst>
        </pc:picChg>
        <pc:picChg chg="add mod">
          <ac:chgData name="Forrester, Jason" userId="ea3201d4-28ee-4977-ae6d-c213c982a50c" providerId="ADAL" clId="{49967060-E6E4-8842-9126-045001973C02}" dt="2024-10-17T14:53:01.676" v="671" actId="1076"/>
          <ac:picMkLst>
            <pc:docMk/>
            <pc:sldMk cId="1754372653" sldId="303"/>
            <ac:picMk id="6" creationId="{F5CDDF27-84FE-F5D9-F1D7-FBEC560C5CB2}"/>
          </ac:picMkLst>
        </pc:picChg>
      </pc:sldChg>
      <pc:sldChg chg="del">
        <pc:chgData name="Forrester, Jason" userId="ea3201d4-28ee-4977-ae6d-c213c982a50c" providerId="ADAL" clId="{49967060-E6E4-8842-9126-045001973C02}" dt="2024-10-15T14:35:25.659" v="79" actId="2696"/>
        <pc:sldMkLst>
          <pc:docMk/>
          <pc:sldMk cId="2508346461" sldId="303"/>
        </pc:sldMkLst>
      </pc:sldChg>
      <pc:sldChg chg="addSp delSp modSp new">
        <pc:chgData name="Forrester, Jason" userId="ea3201d4-28ee-4977-ae6d-c213c982a50c" providerId="ADAL" clId="{49967060-E6E4-8842-9126-045001973C02}" dt="2024-10-17T14:52:21.326" v="668" actId="1076"/>
        <pc:sldMkLst>
          <pc:docMk/>
          <pc:sldMk cId="1971204973" sldId="304"/>
        </pc:sldMkLst>
        <pc:spChg chg="del mod">
          <ac:chgData name="Forrester, Jason" userId="ea3201d4-28ee-4977-ae6d-c213c982a50c" providerId="ADAL" clId="{49967060-E6E4-8842-9126-045001973C02}" dt="2024-10-17T14:46:36.362" v="660" actId="478"/>
          <ac:spMkLst>
            <pc:docMk/>
            <pc:sldMk cId="1971204973" sldId="304"/>
            <ac:spMk id="2" creationId="{A933D8C5-EEE0-2983-5999-1D8C7A330392}"/>
          </ac:spMkLst>
        </pc:spChg>
        <pc:spChg chg="del">
          <ac:chgData name="Forrester, Jason" userId="ea3201d4-28ee-4977-ae6d-c213c982a50c" providerId="ADAL" clId="{49967060-E6E4-8842-9126-045001973C02}" dt="2024-10-17T14:32:10.766" v="652" actId="931"/>
          <ac:spMkLst>
            <pc:docMk/>
            <pc:sldMk cId="1971204973" sldId="304"/>
            <ac:spMk id="3" creationId="{E16DBE56-4080-62E0-0868-14871E696A74}"/>
          </ac:spMkLst>
        </pc:spChg>
        <pc:spChg chg="add del mod">
          <ac:chgData name="Forrester, Jason" userId="ea3201d4-28ee-4977-ae6d-c213c982a50c" providerId="ADAL" clId="{49967060-E6E4-8842-9126-045001973C02}" dt="2024-10-17T14:46:37.868" v="661" actId="478"/>
          <ac:spMkLst>
            <pc:docMk/>
            <pc:sldMk cId="1971204973" sldId="304"/>
            <ac:spMk id="7" creationId="{B9424E8D-F9EA-3287-3EBF-A5DE83F09C2C}"/>
          </ac:spMkLst>
        </pc:spChg>
        <pc:picChg chg="add mod ord">
          <ac:chgData name="Forrester, Jason" userId="ea3201d4-28ee-4977-ae6d-c213c982a50c" providerId="ADAL" clId="{49967060-E6E4-8842-9126-045001973C02}" dt="2024-10-17T14:52:21.326" v="668" actId="1076"/>
          <ac:picMkLst>
            <pc:docMk/>
            <pc:sldMk cId="1971204973" sldId="304"/>
            <ac:picMk id="5" creationId="{10E54E04-ECF8-C2C2-6679-DC68ACD6A0CE}"/>
          </ac:picMkLst>
        </pc:picChg>
      </pc:sldChg>
      <pc:sldChg chg="del">
        <pc:chgData name="Forrester, Jason" userId="ea3201d4-28ee-4977-ae6d-c213c982a50c" providerId="ADAL" clId="{49967060-E6E4-8842-9126-045001973C02}" dt="2024-10-15T14:35:25.806" v="80" actId="2696"/>
        <pc:sldMkLst>
          <pc:docMk/>
          <pc:sldMk cId="2068556229" sldId="304"/>
        </pc:sldMkLst>
      </pc:sldChg>
      <pc:sldChg chg="addSp delSp modSp new">
        <pc:chgData name="Forrester, Jason" userId="ea3201d4-28ee-4977-ae6d-c213c982a50c" providerId="ADAL" clId="{49967060-E6E4-8842-9126-045001973C02}" dt="2024-11-04T19:21:13.759" v="686" actId="1076"/>
        <pc:sldMkLst>
          <pc:docMk/>
          <pc:sldMk cId="1587815369" sldId="305"/>
        </pc:sldMkLst>
        <pc:spChg chg="mod">
          <ac:chgData name="Forrester, Jason" userId="ea3201d4-28ee-4977-ae6d-c213c982a50c" providerId="ADAL" clId="{49967060-E6E4-8842-9126-045001973C02}" dt="2024-10-17T13:44:30.367" v="539" actId="20577"/>
          <ac:spMkLst>
            <pc:docMk/>
            <pc:sldMk cId="1587815369" sldId="305"/>
            <ac:spMk id="2" creationId="{D94707D9-2BC1-322A-2382-3781A73754A5}"/>
          </ac:spMkLst>
        </pc:spChg>
        <pc:spChg chg="del">
          <ac:chgData name="Forrester, Jason" userId="ea3201d4-28ee-4977-ae6d-c213c982a50c" providerId="ADAL" clId="{49967060-E6E4-8842-9126-045001973C02}" dt="2024-11-04T19:19:11.346" v="673" actId="22"/>
          <ac:spMkLst>
            <pc:docMk/>
            <pc:sldMk cId="1587815369" sldId="305"/>
            <ac:spMk id="3" creationId="{7A59C328-5E78-FC91-78F5-91E661CAE9CB}"/>
          </ac:spMkLst>
        </pc:spChg>
        <pc:spChg chg="add del mod">
          <ac:chgData name="Forrester, Jason" userId="ea3201d4-28ee-4977-ae6d-c213c982a50c" providerId="ADAL" clId="{49967060-E6E4-8842-9126-045001973C02}" dt="2024-11-04T19:19:59.603" v="678" actId="22"/>
          <ac:spMkLst>
            <pc:docMk/>
            <pc:sldMk cId="1587815369" sldId="305"/>
            <ac:spMk id="12" creationId="{1F244C30-4E4F-D939-0361-E515AC13358D}"/>
          </ac:spMkLst>
        </pc:spChg>
        <pc:picChg chg="add del mod">
          <ac:chgData name="Forrester, Jason" userId="ea3201d4-28ee-4977-ae6d-c213c982a50c" providerId="ADAL" clId="{49967060-E6E4-8842-9126-045001973C02}" dt="2024-11-04T19:19:51.065" v="676" actId="478"/>
          <ac:picMkLst>
            <pc:docMk/>
            <pc:sldMk cId="1587815369" sldId="305"/>
            <ac:picMk id="7" creationId="{A3DE36F6-BB41-7B85-5967-3950B904C8C3}"/>
          </ac:picMkLst>
        </pc:picChg>
        <pc:picChg chg="add del mod">
          <ac:chgData name="Forrester, Jason" userId="ea3201d4-28ee-4977-ae6d-c213c982a50c" providerId="ADAL" clId="{49967060-E6E4-8842-9126-045001973C02}" dt="2024-11-04T19:19:57.278" v="677" actId="478"/>
          <ac:picMkLst>
            <pc:docMk/>
            <pc:sldMk cId="1587815369" sldId="305"/>
            <ac:picMk id="10" creationId="{B54C231D-ED5F-101D-99E0-57EBBB7EDE29}"/>
          </ac:picMkLst>
        </pc:picChg>
        <pc:picChg chg="add mod modCrop">
          <ac:chgData name="Forrester, Jason" userId="ea3201d4-28ee-4977-ae6d-c213c982a50c" providerId="ADAL" clId="{49967060-E6E4-8842-9126-045001973C02}" dt="2024-11-04T19:21:13.759" v="686" actId="1076"/>
          <ac:picMkLst>
            <pc:docMk/>
            <pc:sldMk cId="1587815369" sldId="305"/>
            <ac:picMk id="15" creationId="{B8DDF929-A1B5-4999-E81B-9091BD7DF374}"/>
          </ac:picMkLst>
        </pc:picChg>
      </pc:sldChg>
      <pc:sldChg chg="del">
        <pc:chgData name="Forrester, Jason" userId="ea3201d4-28ee-4977-ae6d-c213c982a50c" providerId="ADAL" clId="{49967060-E6E4-8842-9126-045001973C02}" dt="2024-10-15T14:35:25.976" v="81" actId="2696"/>
        <pc:sldMkLst>
          <pc:docMk/>
          <pc:sldMk cId="3670341692" sldId="305"/>
        </pc:sldMkLst>
      </pc:sldChg>
      <pc:sldChg chg="del">
        <pc:chgData name="Forrester, Jason" userId="ea3201d4-28ee-4977-ae6d-c213c982a50c" providerId="ADAL" clId="{49967060-E6E4-8842-9126-045001973C02}" dt="2024-10-15T14:35:26.166" v="82" actId="2696"/>
        <pc:sldMkLst>
          <pc:docMk/>
          <pc:sldMk cId="1723421364" sldId="306"/>
        </pc:sldMkLst>
      </pc:sldChg>
      <pc:sldChg chg="modSp new">
        <pc:chgData name="Forrester, Jason" userId="ea3201d4-28ee-4977-ae6d-c213c982a50c" providerId="ADAL" clId="{49967060-E6E4-8842-9126-045001973C02}" dt="2024-10-17T13:44:58.044" v="558" actId="20577"/>
        <pc:sldMkLst>
          <pc:docMk/>
          <pc:sldMk cId="2373766017" sldId="306"/>
        </pc:sldMkLst>
        <pc:spChg chg="mod">
          <ac:chgData name="Forrester, Jason" userId="ea3201d4-28ee-4977-ae6d-c213c982a50c" providerId="ADAL" clId="{49967060-E6E4-8842-9126-045001973C02}" dt="2024-10-17T13:44:58.044" v="558" actId="20577"/>
          <ac:spMkLst>
            <pc:docMk/>
            <pc:sldMk cId="2373766017" sldId="306"/>
            <ac:spMk id="2" creationId="{A7D3A7B4-1FC0-C955-8982-5CED38C22016}"/>
          </ac:spMkLst>
        </pc:spChg>
      </pc:sldChg>
      <pc:sldChg chg="del">
        <pc:chgData name="Forrester, Jason" userId="ea3201d4-28ee-4977-ae6d-c213c982a50c" providerId="ADAL" clId="{49967060-E6E4-8842-9126-045001973C02}" dt="2024-10-15T14:35:26.329" v="83" actId="2696"/>
        <pc:sldMkLst>
          <pc:docMk/>
          <pc:sldMk cId="1595970286" sldId="307"/>
        </pc:sldMkLst>
      </pc:sldChg>
      <pc:sldChg chg="addSp delSp modSp new add del">
        <pc:chgData name="Forrester, Jason" userId="ea3201d4-28ee-4977-ae6d-c213c982a50c" providerId="ADAL" clId="{49967060-E6E4-8842-9126-045001973C02}" dt="2024-11-04T19:56:04.984" v="777" actId="2696"/>
        <pc:sldMkLst>
          <pc:docMk/>
          <pc:sldMk cId="2699382091" sldId="307"/>
        </pc:sldMkLst>
        <pc:spChg chg="mod">
          <ac:chgData name="Forrester, Jason" userId="ea3201d4-28ee-4977-ae6d-c213c982a50c" providerId="ADAL" clId="{49967060-E6E4-8842-9126-045001973C02}" dt="2024-10-17T13:45:26.890" v="580" actId="20577"/>
          <ac:spMkLst>
            <pc:docMk/>
            <pc:sldMk cId="2699382091" sldId="307"/>
            <ac:spMk id="2" creationId="{230B0619-B273-70A7-A57D-0FABDCD33FBA}"/>
          </ac:spMkLst>
        </pc:spChg>
        <pc:grpChg chg="add del">
          <ac:chgData name="Forrester, Jason" userId="ea3201d4-28ee-4977-ae6d-c213c982a50c" providerId="ADAL" clId="{49967060-E6E4-8842-9126-045001973C02}" dt="2024-11-04T19:55:48.366" v="775" actId="478"/>
          <ac:grpSpMkLst>
            <pc:docMk/>
            <pc:sldMk cId="2699382091" sldId="307"/>
            <ac:grpSpMk id="15" creationId="{BBEC5A4F-C905-8FC1-C729-4736B4F49BA9}"/>
          </ac:grpSpMkLst>
        </pc:grpChg>
        <pc:grpChg chg="add del">
          <ac:chgData name="Forrester, Jason" userId="ea3201d4-28ee-4977-ae6d-c213c982a50c" providerId="ADAL" clId="{49967060-E6E4-8842-9126-045001973C02}" dt="2024-11-04T19:55:42.876" v="773" actId="478"/>
          <ac:grpSpMkLst>
            <pc:docMk/>
            <pc:sldMk cId="2699382091" sldId="307"/>
            <ac:grpSpMk id="19" creationId="{4EC38BEF-9F6F-029D-E792-35DF5151AF56}"/>
          </ac:grpSpMkLst>
        </pc:grpChg>
        <pc:grpChg chg="add del">
          <ac:chgData name="Forrester, Jason" userId="ea3201d4-28ee-4977-ae6d-c213c982a50c" providerId="ADAL" clId="{49967060-E6E4-8842-9126-045001973C02}" dt="2024-11-04T19:55:41.457" v="772" actId="478"/>
          <ac:grpSpMkLst>
            <pc:docMk/>
            <pc:sldMk cId="2699382091" sldId="307"/>
            <ac:grpSpMk id="23" creationId="{E345E564-612D-FFE5-A382-0E962971D3E7}"/>
          </ac:grpSpMkLst>
        </pc:grpChg>
        <pc:inkChg chg="add del">
          <ac:chgData name="Forrester, Jason" userId="ea3201d4-28ee-4977-ae6d-c213c982a50c" providerId="ADAL" clId="{49967060-E6E4-8842-9126-045001973C02}" dt="2024-11-04T19:42:06.970" v="766"/>
          <ac:inkMkLst>
            <pc:docMk/>
            <pc:sldMk cId="2699382091" sldId="307"/>
            <ac:inkMk id="5" creationId="{16CB3091-063A-7B6A-4356-E9BC3C4527E7}"/>
          </ac:inkMkLst>
        </pc:inkChg>
        <pc:inkChg chg="add del">
          <ac:chgData name="Forrester, Jason" userId="ea3201d4-28ee-4977-ae6d-c213c982a50c" providerId="ADAL" clId="{49967060-E6E4-8842-9126-045001973C02}" dt="2024-11-04T19:41:51.722" v="762"/>
          <ac:inkMkLst>
            <pc:docMk/>
            <pc:sldMk cId="2699382091" sldId="307"/>
            <ac:inkMk id="6" creationId="{1EB230A0-7324-CB31-46BF-0AF86690127C}"/>
          </ac:inkMkLst>
        </pc:inkChg>
        <pc:inkChg chg="add del">
          <ac:chgData name="Forrester, Jason" userId="ea3201d4-28ee-4977-ae6d-c213c982a50c" providerId="ADAL" clId="{49967060-E6E4-8842-9126-045001973C02}" dt="2024-11-04T19:41:51.726" v="764"/>
          <ac:inkMkLst>
            <pc:docMk/>
            <pc:sldMk cId="2699382091" sldId="307"/>
            <ac:inkMk id="7" creationId="{AD435310-2C50-73D8-C228-5ACF805EBC80}"/>
          </ac:inkMkLst>
        </pc:inkChg>
        <pc:inkChg chg="add del">
          <ac:chgData name="Forrester, Jason" userId="ea3201d4-28ee-4977-ae6d-c213c982a50c" providerId="ADAL" clId="{49967060-E6E4-8842-9126-045001973C02}" dt="2024-11-04T19:41:01.385" v="698"/>
          <ac:inkMkLst>
            <pc:docMk/>
            <pc:sldMk cId="2699382091" sldId="307"/>
            <ac:inkMk id="8" creationId="{0A0BFEC6-8E21-4330-C8C0-FBE971EDD5FC}"/>
          </ac:inkMkLst>
        </pc:inkChg>
        <pc:inkChg chg="add del">
          <ac:chgData name="Forrester, Jason" userId="ea3201d4-28ee-4977-ae6d-c213c982a50c" providerId="ADAL" clId="{49967060-E6E4-8842-9126-045001973C02}" dt="2024-11-04T19:41:01.385" v="698"/>
          <ac:inkMkLst>
            <pc:docMk/>
            <pc:sldMk cId="2699382091" sldId="307"/>
            <ac:inkMk id="9" creationId="{9E94977E-7491-9E03-413B-89E62D4F6C8E}"/>
          </ac:inkMkLst>
        </pc:inkChg>
        <pc:inkChg chg="add del">
          <ac:chgData name="Forrester, Jason" userId="ea3201d4-28ee-4977-ae6d-c213c982a50c" providerId="ADAL" clId="{49967060-E6E4-8842-9126-045001973C02}" dt="2024-11-04T19:41:01.385" v="698"/>
          <ac:inkMkLst>
            <pc:docMk/>
            <pc:sldMk cId="2699382091" sldId="307"/>
            <ac:inkMk id="10" creationId="{2F5D26AF-1513-FF72-2861-C7D6F85039AF}"/>
          </ac:inkMkLst>
        </pc:inkChg>
        <pc:inkChg chg="add del">
          <ac:chgData name="Forrester, Jason" userId="ea3201d4-28ee-4977-ae6d-c213c982a50c" providerId="ADAL" clId="{49967060-E6E4-8842-9126-045001973C02}" dt="2024-11-04T19:41:01.385" v="698"/>
          <ac:inkMkLst>
            <pc:docMk/>
            <pc:sldMk cId="2699382091" sldId="307"/>
            <ac:inkMk id="11" creationId="{F9A1D8BB-2404-A722-1117-D58795DCB919}"/>
          </ac:inkMkLst>
        </pc:inkChg>
        <pc:inkChg chg="add del">
          <ac:chgData name="Forrester, Jason" userId="ea3201d4-28ee-4977-ae6d-c213c982a50c" providerId="ADAL" clId="{49967060-E6E4-8842-9126-045001973C02}" dt="2024-11-04T19:41:01.385" v="698"/>
          <ac:inkMkLst>
            <pc:docMk/>
            <pc:sldMk cId="2699382091" sldId="307"/>
            <ac:inkMk id="12" creationId="{7362F918-B08C-F63F-E3CC-BD433C3F2C8D}"/>
          </ac:inkMkLst>
        </pc:inkChg>
        <pc:inkChg chg="add del">
          <ac:chgData name="Forrester, Jason" userId="ea3201d4-28ee-4977-ae6d-c213c982a50c" providerId="ADAL" clId="{49967060-E6E4-8842-9126-045001973C02}" dt="2024-11-04T19:41:01.385" v="698"/>
          <ac:inkMkLst>
            <pc:docMk/>
            <pc:sldMk cId="2699382091" sldId="307"/>
            <ac:inkMk id="13" creationId="{C923CA4C-C7EB-DFC4-BA7A-28DCBCD3C72C}"/>
          </ac:inkMkLst>
        </pc:inkChg>
        <pc:inkChg chg="add del">
          <ac:chgData name="Forrester, Jason" userId="ea3201d4-28ee-4977-ae6d-c213c982a50c" providerId="ADAL" clId="{49967060-E6E4-8842-9126-045001973C02}" dt="2024-11-04T19:41:01.385" v="698"/>
          <ac:inkMkLst>
            <pc:docMk/>
            <pc:sldMk cId="2699382091" sldId="307"/>
            <ac:inkMk id="14" creationId="{E125C578-9D08-18BB-9161-861830AE0F2B}"/>
          </ac:inkMkLst>
        </pc:inkChg>
        <pc:inkChg chg="add del">
          <ac:chgData name="Forrester, Jason" userId="ea3201d4-28ee-4977-ae6d-c213c982a50c" providerId="ADAL" clId="{49967060-E6E4-8842-9126-045001973C02}" dt="2024-11-04T19:41:01.385" v="698"/>
          <ac:inkMkLst>
            <pc:docMk/>
            <pc:sldMk cId="2699382091" sldId="307"/>
            <ac:inkMk id="28" creationId="{FE8DB866-7790-6A09-66C6-F7E4755006BB}"/>
          </ac:inkMkLst>
        </pc:inkChg>
        <pc:inkChg chg="add del reco">
          <ac:chgData name="Forrester, Jason" userId="ea3201d4-28ee-4977-ae6d-c213c982a50c" providerId="ADAL" clId="{49967060-E6E4-8842-9126-045001973C02}" dt="2024-11-04T19:41:51.729" v="765"/>
          <ac:inkMkLst>
            <pc:docMk/>
            <pc:sldMk cId="2699382091" sldId="307"/>
            <ac:inkMk id="29" creationId="{EB757466-7343-9366-7477-B9C9143B68EE}"/>
          </ac:inkMkLst>
        </pc:inkChg>
        <pc:inkChg chg="add del">
          <ac:chgData name="Forrester, Jason" userId="ea3201d4-28ee-4977-ae6d-c213c982a50c" providerId="ADAL" clId="{49967060-E6E4-8842-9126-045001973C02}" dt="2024-11-04T19:41:06.592" v="705"/>
          <ac:inkMkLst>
            <pc:docMk/>
            <pc:sldMk cId="2699382091" sldId="307"/>
            <ac:inkMk id="30" creationId="{86AB7D58-AF36-FC88-1F58-C1DA6D89C54E}"/>
          </ac:inkMkLst>
        </pc:inkChg>
        <pc:inkChg chg="add del">
          <ac:chgData name="Forrester, Jason" userId="ea3201d4-28ee-4977-ae6d-c213c982a50c" providerId="ADAL" clId="{49967060-E6E4-8842-9126-045001973C02}" dt="2024-11-04T19:41:06.592" v="705"/>
          <ac:inkMkLst>
            <pc:docMk/>
            <pc:sldMk cId="2699382091" sldId="307"/>
            <ac:inkMk id="31" creationId="{81A27A79-1647-1EE9-93F5-31EDE2DADC1D}"/>
          </ac:inkMkLst>
        </pc:inkChg>
        <pc:inkChg chg="add del">
          <ac:chgData name="Forrester, Jason" userId="ea3201d4-28ee-4977-ae6d-c213c982a50c" providerId="ADAL" clId="{49967060-E6E4-8842-9126-045001973C02}" dt="2024-11-04T19:41:06.592" v="705"/>
          <ac:inkMkLst>
            <pc:docMk/>
            <pc:sldMk cId="2699382091" sldId="307"/>
            <ac:inkMk id="32" creationId="{D91862ED-04E8-BBA0-41B2-3DE1FCAB3645}"/>
          </ac:inkMkLst>
        </pc:inkChg>
        <pc:inkChg chg="add del">
          <ac:chgData name="Forrester, Jason" userId="ea3201d4-28ee-4977-ae6d-c213c982a50c" providerId="ADAL" clId="{49967060-E6E4-8842-9126-045001973C02}" dt="2024-11-04T19:41:06.592" v="705"/>
          <ac:inkMkLst>
            <pc:docMk/>
            <pc:sldMk cId="2699382091" sldId="307"/>
            <ac:inkMk id="33" creationId="{88883836-A7E0-7ED1-220C-CD92E11D2351}"/>
          </ac:inkMkLst>
        </pc:inkChg>
        <pc:inkChg chg="add del">
          <ac:chgData name="Forrester, Jason" userId="ea3201d4-28ee-4977-ae6d-c213c982a50c" providerId="ADAL" clId="{49967060-E6E4-8842-9126-045001973C02}" dt="2024-11-04T19:41:06.592" v="705"/>
          <ac:inkMkLst>
            <pc:docMk/>
            <pc:sldMk cId="2699382091" sldId="307"/>
            <ac:inkMk id="34" creationId="{52FD5398-9345-B704-8C57-49353F78C940}"/>
          </ac:inkMkLst>
        </pc:inkChg>
        <pc:inkChg chg="add del">
          <ac:chgData name="Forrester, Jason" userId="ea3201d4-28ee-4977-ae6d-c213c982a50c" providerId="ADAL" clId="{49967060-E6E4-8842-9126-045001973C02}" dt="2024-11-04T19:41:06.592" v="705"/>
          <ac:inkMkLst>
            <pc:docMk/>
            <pc:sldMk cId="2699382091" sldId="307"/>
            <ac:inkMk id="35" creationId="{AD406E19-6A92-6B82-C028-138BF7775974}"/>
          </ac:inkMkLst>
        </pc:inkChg>
        <pc:inkChg chg="add del reco">
          <ac:chgData name="Forrester, Jason" userId="ea3201d4-28ee-4977-ae6d-c213c982a50c" providerId="ADAL" clId="{49967060-E6E4-8842-9126-045001973C02}" dt="2024-11-04T19:41:51.724" v="763"/>
          <ac:inkMkLst>
            <pc:docMk/>
            <pc:sldMk cId="2699382091" sldId="307"/>
            <ac:inkMk id="36" creationId="{C1FC7793-951A-A85B-C4F1-34640561AB6D}"/>
          </ac:inkMkLst>
        </pc:inkChg>
        <pc:inkChg chg="add del">
          <ac:chgData name="Forrester, Jason" userId="ea3201d4-28ee-4977-ae6d-c213c982a50c" providerId="ADAL" clId="{49967060-E6E4-8842-9126-045001973C02}" dt="2024-11-04T19:41:50.398" v="761"/>
          <ac:inkMkLst>
            <pc:docMk/>
            <pc:sldMk cId="2699382091" sldId="307"/>
            <ac:inkMk id="37" creationId="{22CCB049-FF2F-4B10-9181-CC71167C54E5}"/>
          </ac:inkMkLst>
        </pc:inkChg>
        <pc:inkChg chg="add del">
          <ac:chgData name="Forrester, Jason" userId="ea3201d4-28ee-4977-ae6d-c213c982a50c" providerId="ADAL" clId="{49967060-E6E4-8842-9126-045001973C02}" dt="2024-11-04T19:41:48.941" v="756"/>
          <ac:inkMkLst>
            <pc:docMk/>
            <pc:sldMk cId="2699382091" sldId="307"/>
            <ac:inkMk id="38" creationId="{C0746334-70C1-B3B7-64A7-7ABA32E2ADEC}"/>
          </ac:inkMkLst>
        </pc:inkChg>
        <pc:inkChg chg="add del">
          <ac:chgData name="Forrester, Jason" userId="ea3201d4-28ee-4977-ae6d-c213c982a50c" providerId="ADAL" clId="{49967060-E6E4-8842-9126-045001973C02}" dt="2024-11-04T19:41:48.945" v="759"/>
          <ac:inkMkLst>
            <pc:docMk/>
            <pc:sldMk cId="2699382091" sldId="307"/>
            <ac:inkMk id="39" creationId="{1A65F329-6485-7862-C8A4-4D503F43D631}"/>
          </ac:inkMkLst>
        </pc:inkChg>
        <pc:inkChg chg="add del">
          <ac:chgData name="Forrester, Jason" userId="ea3201d4-28ee-4977-ae6d-c213c982a50c" providerId="ADAL" clId="{49967060-E6E4-8842-9126-045001973C02}" dt="2024-11-04T19:41:30.334" v="711"/>
          <ac:inkMkLst>
            <pc:docMk/>
            <pc:sldMk cId="2699382091" sldId="307"/>
            <ac:inkMk id="40" creationId="{F096110C-632E-F0E2-301A-0F4668534C68}"/>
          </ac:inkMkLst>
        </pc:inkChg>
        <pc:inkChg chg="add del">
          <ac:chgData name="Forrester, Jason" userId="ea3201d4-28ee-4977-ae6d-c213c982a50c" providerId="ADAL" clId="{49967060-E6E4-8842-9126-045001973C02}" dt="2024-11-04T19:41:30.334" v="711"/>
          <ac:inkMkLst>
            <pc:docMk/>
            <pc:sldMk cId="2699382091" sldId="307"/>
            <ac:inkMk id="41" creationId="{A431F39C-AEC5-6BB0-B2BE-A20F6030F4C4}"/>
          </ac:inkMkLst>
        </pc:inkChg>
        <pc:inkChg chg="add del mod reco modStrokes">
          <ac:chgData name="Forrester, Jason" userId="ea3201d4-28ee-4977-ae6d-c213c982a50c" providerId="ADAL" clId="{49967060-E6E4-8842-9126-045001973C02}" dt="2024-11-04T19:41:49.438" v="760"/>
          <ac:inkMkLst>
            <pc:docMk/>
            <pc:sldMk cId="2699382091" sldId="307"/>
            <ac:inkMk id="42" creationId="{4265C281-020D-A448-FD8E-5A0C2C6C699C}"/>
          </ac:inkMkLst>
        </pc:inkChg>
        <pc:inkChg chg="add del">
          <ac:chgData name="Forrester, Jason" userId="ea3201d4-28ee-4977-ae6d-c213c982a50c" providerId="ADAL" clId="{49967060-E6E4-8842-9126-045001973C02}" dt="2024-11-04T19:41:48.937" v="754"/>
          <ac:inkMkLst>
            <pc:docMk/>
            <pc:sldMk cId="2699382091" sldId="307"/>
            <ac:inkMk id="43" creationId="{F9E1494B-907A-9BF2-7172-0BED3F720541}"/>
          </ac:inkMkLst>
        </pc:inkChg>
        <pc:inkChg chg="add del">
          <ac:chgData name="Forrester, Jason" userId="ea3201d4-28ee-4977-ae6d-c213c982a50c" providerId="ADAL" clId="{49967060-E6E4-8842-9126-045001973C02}" dt="2024-11-04T19:41:48.942" v="757"/>
          <ac:inkMkLst>
            <pc:docMk/>
            <pc:sldMk cId="2699382091" sldId="307"/>
            <ac:inkMk id="44" creationId="{B7B593E7-2AE0-B685-8EA5-E7E1AC4B2DF2}"/>
          </ac:inkMkLst>
        </pc:inkChg>
        <pc:inkChg chg="add del">
          <ac:chgData name="Forrester, Jason" userId="ea3201d4-28ee-4977-ae6d-c213c982a50c" providerId="ADAL" clId="{49967060-E6E4-8842-9126-045001973C02}" dt="2024-11-04T19:41:48.943" v="758"/>
          <ac:inkMkLst>
            <pc:docMk/>
            <pc:sldMk cId="2699382091" sldId="307"/>
            <ac:inkMk id="45" creationId="{9F85CD80-36AC-5608-01B0-5AF0A2EA3C53}"/>
          </ac:inkMkLst>
        </pc:inkChg>
        <pc:inkChg chg="add del">
          <ac:chgData name="Forrester, Jason" userId="ea3201d4-28ee-4977-ae6d-c213c982a50c" providerId="ADAL" clId="{49967060-E6E4-8842-9126-045001973C02}" dt="2024-11-04T19:41:47.481" v="753"/>
          <ac:inkMkLst>
            <pc:docMk/>
            <pc:sldMk cId="2699382091" sldId="307"/>
            <ac:inkMk id="46" creationId="{079DBEC8-68D4-425B-856A-D2B8B5854738}"/>
          </ac:inkMkLst>
        </pc:inkChg>
        <pc:inkChg chg="add del">
          <ac:chgData name="Forrester, Jason" userId="ea3201d4-28ee-4977-ae6d-c213c982a50c" providerId="ADAL" clId="{49967060-E6E4-8842-9126-045001973C02}" dt="2024-11-04T19:41:47.480" v="752"/>
          <ac:inkMkLst>
            <pc:docMk/>
            <pc:sldMk cId="2699382091" sldId="307"/>
            <ac:inkMk id="47" creationId="{128BE402-9EE0-5E06-F682-8E7C5B95290F}"/>
          </ac:inkMkLst>
        </pc:inkChg>
        <pc:inkChg chg="add del">
          <ac:chgData name="Forrester, Jason" userId="ea3201d4-28ee-4977-ae6d-c213c982a50c" providerId="ADAL" clId="{49967060-E6E4-8842-9126-045001973C02}" dt="2024-11-04T19:41:47.478" v="751"/>
          <ac:inkMkLst>
            <pc:docMk/>
            <pc:sldMk cId="2699382091" sldId="307"/>
            <ac:inkMk id="48" creationId="{710BCA03-DE34-4B75-7826-F7D12251CF2B}"/>
          </ac:inkMkLst>
        </pc:inkChg>
        <pc:inkChg chg="add del">
          <ac:chgData name="Forrester, Jason" userId="ea3201d4-28ee-4977-ae6d-c213c982a50c" providerId="ADAL" clId="{49967060-E6E4-8842-9126-045001973C02}" dt="2024-11-04T19:41:46.998" v="750"/>
          <ac:inkMkLst>
            <pc:docMk/>
            <pc:sldMk cId="2699382091" sldId="307"/>
            <ac:inkMk id="49" creationId="{71419DA7-7325-346E-60C1-19549600EEBD}"/>
          </ac:inkMkLst>
        </pc:inkChg>
        <pc:inkChg chg="add del">
          <ac:chgData name="Forrester, Jason" userId="ea3201d4-28ee-4977-ae6d-c213c982a50c" providerId="ADAL" clId="{49967060-E6E4-8842-9126-045001973C02}" dt="2024-11-04T19:41:46.997" v="749"/>
          <ac:inkMkLst>
            <pc:docMk/>
            <pc:sldMk cId="2699382091" sldId="307"/>
            <ac:inkMk id="50" creationId="{B238D224-3E26-68B6-D8CD-7C19F8811FD7}"/>
          </ac:inkMkLst>
        </pc:inkChg>
        <pc:inkChg chg="add del">
          <ac:chgData name="Forrester, Jason" userId="ea3201d4-28ee-4977-ae6d-c213c982a50c" providerId="ADAL" clId="{49967060-E6E4-8842-9126-045001973C02}" dt="2024-11-04T19:41:46.996" v="748"/>
          <ac:inkMkLst>
            <pc:docMk/>
            <pc:sldMk cId="2699382091" sldId="307"/>
            <ac:inkMk id="51" creationId="{2F5F63A7-A9B9-9EEF-B7BD-7A712CF3EAB4}"/>
          </ac:inkMkLst>
        </pc:inkChg>
        <pc:inkChg chg="add del">
          <ac:chgData name="Forrester, Jason" userId="ea3201d4-28ee-4977-ae6d-c213c982a50c" providerId="ADAL" clId="{49967060-E6E4-8842-9126-045001973C02}" dt="2024-11-04T19:41:46.480" v="747"/>
          <ac:inkMkLst>
            <pc:docMk/>
            <pc:sldMk cId="2699382091" sldId="307"/>
            <ac:inkMk id="52" creationId="{1154DC0A-F6E0-AFE2-461F-B78F100EDB6F}"/>
          </ac:inkMkLst>
        </pc:inkChg>
        <pc:inkChg chg="add del">
          <ac:chgData name="Forrester, Jason" userId="ea3201d4-28ee-4977-ae6d-c213c982a50c" providerId="ADAL" clId="{49967060-E6E4-8842-9126-045001973C02}" dt="2024-11-04T19:41:46.478" v="746"/>
          <ac:inkMkLst>
            <pc:docMk/>
            <pc:sldMk cId="2699382091" sldId="307"/>
            <ac:inkMk id="53" creationId="{AB38F5F4-B0DB-CAE6-6D54-5257E3F813F5}"/>
          </ac:inkMkLst>
        </pc:inkChg>
        <pc:inkChg chg="add del">
          <ac:chgData name="Forrester, Jason" userId="ea3201d4-28ee-4977-ae6d-c213c982a50c" providerId="ADAL" clId="{49967060-E6E4-8842-9126-045001973C02}" dt="2024-11-04T19:41:46.477" v="745"/>
          <ac:inkMkLst>
            <pc:docMk/>
            <pc:sldMk cId="2699382091" sldId="307"/>
            <ac:inkMk id="54" creationId="{97318539-B36C-9292-97B0-7F2F36C6C84D}"/>
          </ac:inkMkLst>
        </pc:inkChg>
        <pc:inkChg chg="add del">
          <ac:chgData name="Forrester, Jason" userId="ea3201d4-28ee-4977-ae6d-c213c982a50c" providerId="ADAL" clId="{49967060-E6E4-8842-9126-045001973C02}" dt="2024-11-04T19:41:46.017" v="744"/>
          <ac:inkMkLst>
            <pc:docMk/>
            <pc:sldMk cId="2699382091" sldId="307"/>
            <ac:inkMk id="55" creationId="{C66895A2-FCF9-F71F-D2EB-B8CF9BB050CF}"/>
          </ac:inkMkLst>
        </pc:inkChg>
        <pc:inkChg chg="add del">
          <ac:chgData name="Forrester, Jason" userId="ea3201d4-28ee-4977-ae6d-c213c982a50c" providerId="ADAL" clId="{49967060-E6E4-8842-9126-045001973C02}" dt="2024-11-04T19:41:45.942" v="743"/>
          <ac:inkMkLst>
            <pc:docMk/>
            <pc:sldMk cId="2699382091" sldId="307"/>
            <ac:inkMk id="56" creationId="{F419EE31-C4BC-6A37-5E98-40324CB87F15}"/>
          </ac:inkMkLst>
        </pc:inkChg>
        <pc:inkChg chg="add del">
          <ac:chgData name="Forrester, Jason" userId="ea3201d4-28ee-4977-ae6d-c213c982a50c" providerId="ADAL" clId="{49967060-E6E4-8842-9126-045001973C02}" dt="2024-11-04T19:41:45.940" v="742"/>
          <ac:inkMkLst>
            <pc:docMk/>
            <pc:sldMk cId="2699382091" sldId="307"/>
            <ac:inkMk id="57" creationId="{0C7114BD-CA1E-4C2A-DA96-37B649EF08D9}"/>
          </ac:inkMkLst>
        </pc:inkChg>
        <pc:inkChg chg="add del">
          <ac:chgData name="Forrester, Jason" userId="ea3201d4-28ee-4977-ae6d-c213c982a50c" providerId="ADAL" clId="{49967060-E6E4-8842-9126-045001973C02}" dt="2024-11-04T19:41:45.471" v="741"/>
          <ac:inkMkLst>
            <pc:docMk/>
            <pc:sldMk cId="2699382091" sldId="307"/>
            <ac:inkMk id="58" creationId="{5B29C708-1E22-7C09-87AD-1A7418565BC7}"/>
          </ac:inkMkLst>
        </pc:inkChg>
        <pc:inkChg chg="add del">
          <ac:chgData name="Forrester, Jason" userId="ea3201d4-28ee-4977-ae6d-c213c982a50c" providerId="ADAL" clId="{49967060-E6E4-8842-9126-045001973C02}" dt="2024-11-04T19:41:45.427" v="740"/>
          <ac:inkMkLst>
            <pc:docMk/>
            <pc:sldMk cId="2699382091" sldId="307"/>
            <ac:inkMk id="59" creationId="{7DC8D022-6760-9222-9032-B749B8000A8A}"/>
          </ac:inkMkLst>
        </pc:inkChg>
        <pc:inkChg chg="add del">
          <ac:chgData name="Forrester, Jason" userId="ea3201d4-28ee-4977-ae6d-c213c982a50c" providerId="ADAL" clId="{49967060-E6E4-8842-9126-045001973C02}" dt="2024-11-04T19:41:45.426" v="739"/>
          <ac:inkMkLst>
            <pc:docMk/>
            <pc:sldMk cId="2699382091" sldId="307"/>
            <ac:inkMk id="60" creationId="{742A42C2-0D40-CC57-1AAF-5CFBAF575981}"/>
          </ac:inkMkLst>
        </pc:inkChg>
        <pc:inkChg chg="add del">
          <ac:chgData name="Forrester, Jason" userId="ea3201d4-28ee-4977-ae6d-c213c982a50c" providerId="ADAL" clId="{49967060-E6E4-8842-9126-045001973C02}" dt="2024-11-04T19:41:44.925" v="738"/>
          <ac:inkMkLst>
            <pc:docMk/>
            <pc:sldMk cId="2699382091" sldId="307"/>
            <ac:inkMk id="61" creationId="{EF780289-1F7A-7FF0-7121-72047AD06848}"/>
          </ac:inkMkLst>
        </pc:inkChg>
        <pc:inkChg chg="add del">
          <ac:chgData name="Forrester, Jason" userId="ea3201d4-28ee-4977-ae6d-c213c982a50c" providerId="ADAL" clId="{49967060-E6E4-8842-9126-045001973C02}" dt="2024-11-04T19:41:44.915" v="737"/>
          <ac:inkMkLst>
            <pc:docMk/>
            <pc:sldMk cId="2699382091" sldId="307"/>
            <ac:inkMk id="62" creationId="{484270E6-B3B8-6C9A-0DC4-225EEAAFAA81}"/>
          </ac:inkMkLst>
        </pc:inkChg>
        <pc:inkChg chg="add del">
          <ac:chgData name="Forrester, Jason" userId="ea3201d4-28ee-4977-ae6d-c213c982a50c" providerId="ADAL" clId="{49967060-E6E4-8842-9126-045001973C02}" dt="2024-11-04T19:41:44.914" v="736"/>
          <ac:inkMkLst>
            <pc:docMk/>
            <pc:sldMk cId="2699382091" sldId="307"/>
            <ac:inkMk id="63" creationId="{BBC23B26-D82C-CA20-610E-872CA25C4E99}"/>
          </ac:inkMkLst>
        </pc:inkChg>
        <pc:inkChg chg="add del">
          <ac:chgData name="Forrester, Jason" userId="ea3201d4-28ee-4977-ae6d-c213c982a50c" providerId="ADAL" clId="{49967060-E6E4-8842-9126-045001973C02}" dt="2024-11-04T19:41:44.388" v="735"/>
          <ac:inkMkLst>
            <pc:docMk/>
            <pc:sldMk cId="2699382091" sldId="307"/>
            <ac:inkMk id="64" creationId="{3E1DE389-902E-02CA-6480-CFBC55A1E087}"/>
          </ac:inkMkLst>
        </pc:inkChg>
        <pc:inkChg chg="add del reco">
          <ac:chgData name="Forrester, Jason" userId="ea3201d4-28ee-4977-ae6d-c213c982a50c" providerId="ADAL" clId="{49967060-E6E4-8842-9126-045001973C02}" dt="2024-11-04T19:41:44.388" v="735"/>
          <ac:inkMkLst>
            <pc:docMk/>
            <pc:sldMk cId="2699382091" sldId="307"/>
            <ac:inkMk id="65" creationId="{D483F182-1DA5-CCF5-85B9-C1E8424BFB00}"/>
          </ac:inkMkLst>
        </pc:inkChg>
      </pc:sldChg>
      <pc:sldChg chg="modSp new">
        <pc:chgData name="Forrester, Jason" userId="ea3201d4-28ee-4977-ae6d-c213c982a50c" providerId="ADAL" clId="{49967060-E6E4-8842-9126-045001973C02}" dt="2024-10-17T13:46:08.254" v="611" actId="20577"/>
        <pc:sldMkLst>
          <pc:docMk/>
          <pc:sldMk cId="1846990893" sldId="308"/>
        </pc:sldMkLst>
        <pc:spChg chg="mod">
          <ac:chgData name="Forrester, Jason" userId="ea3201d4-28ee-4977-ae6d-c213c982a50c" providerId="ADAL" clId="{49967060-E6E4-8842-9126-045001973C02}" dt="2024-10-17T13:46:08.254" v="611" actId="20577"/>
          <ac:spMkLst>
            <pc:docMk/>
            <pc:sldMk cId="1846990893" sldId="308"/>
            <ac:spMk id="2" creationId="{AD59198B-8515-27F9-9321-B82D100EA4FA}"/>
          </ac:spMkLst>
        </pc:spChg>
      </pc:sldChg>
      <pc:sldChg chg="del">
        <pc:chgData name="Forrester, Jason" userId="ea3201d4-28ee-4977-ae6d-c213c982a50c" providerId="ADAL" clId="{49967060-E6E4-8842-9126-045001973C02}" dt="2024-10-15T14:35:26.815" v="84" actId="2696"/>
        <pc:sldMkLst>
          <pc:docMk/>
          <pc:sldMk cId="2442321283" sldId="308"/>
        </pc:sldMkLst>
      </pc:sldChg>
      <pc:sldChg chg="del">
        <pc:chgData name="Forrester, Jason" userId="ea3201d4-28ee-4977-ae6d-c213c982a50c" providerId="ADAL" clId="{49967060-E6E4-8842-9126-045001973C02}" dt="2024-10-15T14:35:26.980" v="85" actId="2696"/>
        <pc:sldMkLst>
          <pc:docMk/>
          <pc:sldMk cId="1540283297" sldId="309"/>
        </pc:sldMkLst>
      </pc:sldChg>
      <pc:sldChg chg="modSp new">
        <pc:chgData name="Forrester, Jason" userId="ea3201d4-28ee-4977-ae6d-c213c982a50c" providerId="ADAL" clId="{49967060-E6E4-8842-9126-045001973C02}" dt="2024-10-15T14:52:43.234" v="459" actId="20577"/>
        <pc:sldMkLst>
          <pc:docMk/>
          <pc:sldMk cId="4201557121" sldId="309"/>
        </pc:sldMkLst>
        <pc:spChg chg="mod">
          <ac:chgData name="Forrester, Jason" userId="ea3201d4-28ee-4977-ae6d-c213c982a50c" providerId="ADAL" clId="{49967060-E6E4-8842-9126-045001973C02}" dt="2024-10-15T14:42:23.963" v="223" actId="20577"/>
          <ac:spMkLst>
            <pc:docMk/>
            <pc:sldMk cId="4201557121" sldId="309"/>
            <ac:spMk id="2" creationId="{52EAB370-A8E9-2D78-5424-C245DC2BDB1E}"/>
          </ac:spMkLst>
        </pc:spChg>
        <pc:spChg chg="mod">
          <ac:chgData name="Forrester, Jason" userId="ea3201d4-28ee-4977-ae6d-c213c982a50c" providerId="ADAL" clId="{49967060-E6E4-8842-9126-045001973C02}" dt="2024-10-15T14:52:43.234" v="459" actId="20577"/>
          <ac:spMkLst>
            <pc:docMk/>
            <pc:sldMk cId="4201557121" sldId="309"/>
            <ac:spMk id="3" creationId="{4C339E3B-4728-6E2C-E494-2F437189996D}"/>
          </ac:spMkLst>
        </pc:spChg>
      </pc:sldChg>
      <pc:sldChg chg="addSp delSp modSp add">
        <pc:chgData name="Forrester, Jason" userId="ea3201d4-28ee-4977-ae6d-c213c982a50c" providerId="ADAL" clId="{49967060-E6E4-8842-9126-045001973C02}" dt="2024-10-17T14:53:08.855" v="672" actId="1076"/>
        <pc:sldMkLst>
          <pc:docMk/>
          <pc:sldMk cId="2463802827" sldId="310"/>
        </pc:sldMkLst>
        <pc:spChg chg="del mod">
          <ac:chgData name="Forrester, Jason" userId="ea3201d4-28ee-4977-ae6d-c213c982a50c" providerId="ADAL" clId="{49967060-E6E4-8842-9126-045001973C02}" dt="2024-10-17T14:46:31.892" v="658" actId="478"/>
          <ac:spMkLst>
            <pc:docMk/>
            <pc:sldMk cId="2463802827" sldId="310"/>
            <ac:spMk id="2" creationId="{9D7BFB1B-D09E-E212-F373-BB925E921B68}"/>
          </ac:spMkLst>
        </pc:spChg>
        <pc:spChg chg="del">
          <ac:chgData name="Forrester, Jason" userId="ea3201d4-28ee-4977-ae6d-c213c982a50c" providerId="ADAL" clId="{49967060-E6E4-8842-9126-045001973C02}" dt="2024-10-17T14:31:21.791" v="643" actId="478"/>
          <ac:spMkLst>
            <pc:docMk/>
            <pc:sldMk cId="2463802827" sldId="310"/>
            <ac:spMk id="3" creationId="{E4DBFFCF-B6A0-B6ED-5187-005C68196EF9}"/>
          </ac:spMkLst>
        </pc:spChg>
        <pc:spChg chg="add del mod">
          <ac:chgData name="Forrester, Jason" userId="ea3201d4-28ee-4977-ae6d-c213c982a50c" providerId="ADAL" clId="{49967060-E6E4-8842-9126-045001973C02}" dt="2024-10-17T14:46:33.831" v="659" actId="478"/>
          <ac:spMkLst>
            <pc:docMk/>
            <pc:sldMk cId="2463802827" sldId="310"/>
            <ac:spMk id="12" creationId="{F528DF6E-A405-9BA5-D97F-EE8EC98DBCFA}"/>
          </ac:spMkLst>
        </pc:spChg>
        <pc:picChg chg="add mod">
          <ac:chgData name="Forrester, Jason" userId="ea3201d4-28ee-4977-ae6d-c213c982a50c" providerId="ADAL" clId="{49967060-E6E4-8842-9126-045001973C02}" dt="2024-10-17T14:31:28.298" v="644" actId="1076"/>
          <ac:picMkLst>
            <pc:docMk/>
            <pc:sldMk cId="2463802827" sldId="310"/>
            <ac:picMk id="8" creationId="{2CBCD1BE-BCDA-DE22-8B38-AA7C17B6291D}"/>
          </ac:picMkLst>
        </pc:picChg>
        <pc:picChg chg="add mod">
          <ac:chgData name="Forrester, Jason" userId="ea3201d4-28ee-4977-ae6d-c213c982a50c" providerId="ADAL" clId="{49967060-E6E4-8842-9126-045001973C02}" dt="2024-10-17T14:53:08.855" v="672" actId="1076"/>
          <ac:picMkLst>
            <pc:docMk/>
            <pc:sldMk cId="2463802827" sldId="310"/>
            <ac:picMk id="10" creationId="{53E51B14-5F05-4BDF-8BC4-6D51419C3CCB}"/>
          </ac:picMkLst>
        </pc:picChg>
      </pc:sldChg>
      <pc:sldChg chg="del">
        <pc:chgData name="Forrester, Jason" userId="ea3201d4-28ee-4977-ae6d-c213c982a50c" providerId="ADAL" clId="{49967060-E6E4-8842-9126-045001973C02}" dt="2024-10-15T14:35:27.134" v="86" actId="2696"/>
        <pc:sldMkLst>
          <pc:docMk/>
          <pc:sldMk cId="3794950788" sldId="310"/>
        </pc:sldMkLst>
      </pc:sldChg>
      <pc:sldChg chg="addSp delSp modSp add mod setBg">
        <pc:chgData name="Forrester, Jason" userId="ea3201d4-28ee-4977-ae6d-c213c982a50c" providerId="ADAL" clId="{49967060-E6E4-8842-9126-045001973C02}" dt="2024-10-17T14:52:24.896" v="669" actId="1076"/>
        <pc:sldMkLst>
          <pc:docMk/>
          <pc:sldMk cId="1181090841" sldId="311"/>
        </pc:sldMkLst>
        <pc:spChg chg="del mod">
          <ac:chgData name="Forrester, Jason" userId="ea3201d4-28ee-4977-ae6d-c213c982a50c" providerId="ADAL" clId="{49967060-E6E4-8842-9126-045001973C02}" dt="2024-10-17T14:46:40.558" v="662" actId="478"/>
          <ac:spMkLst>
            <pc:docMk/>
            <pc:sldMk cId="1181090841" sldId="311"/>
            <ac:spMk id="2" creationId="{A933D8C5-EEE0-2983-5999-1D8C7A330392}"/>
          </ac:spMkLst>
        </pc:spChg>
        <pc:spChg chg="del">
          <ac:chgData name="Forrester, Jason" userId="ea3201d4-28ee-4977-ae6d-c213c982a50c" providerId="ADAL" clId="{49967060-E6E4-8842-9126-045001973C02}" dt="2024-10-17T13:47:59.799" v="632" actId="931"/>
          <ac:spMkLst>
            <pc:docMk/>
            <pc:sldMk cId="1181090841" sldId="311"/>
            <ac:spMk id="3" creationId="{E16DBE56-4080-62E0-0868-14871E696A74}"/>
          </ac:spMkLst>
        </pc:spChg>
        <pc:spChg chg="mod ord">
          <ac:chgData name="Forrester, Jason" userId="ea3201d4-28ee-4977-ae6d-c213c982a50c" providerId="ADAL" clId="{49967060-E6E4-8842-9126-045001973C02}" dt="2024-10-17T14:32:22.202" v="655" actId="26606"/>
          <ac:spMkLst>
            <pc:docMk/>
            <pc:sldMk cId="1181090841" sldId="311"/>
            <ac:spMk id="4" creationId="{0B539C67-7D37-240F-3A2F-48D3F06B2222}"/>
          </ac:spMkLst>
        </pc:spChg>
        <pc:spChg chg="add del mod">
          <ac:chgData name="Forrester, Jason" userId="ea3201d4-28ee-4977-ae6d-c213c982a50c" providerId="ADAL" clId="{49967060-E6E4-8842-9126-045001973C02}" dt="2024-10-17T14:46:42.784" v="663" actId="478"/>
          <ac:spMkLst>
            <pc:docMk/>
            <pc:sldMk cId="1181090841" sldId="311"/>
            <ac:spMk id="6" creationId="{0A4E1E58-9E1B-C8DA-3EEB-66A769B21D2F}"/>
          </ac:spMkLst>
        </pc:spChg>
        <pc:spChg chg="add del mod">
          <ac:chgData name="Forrester, Jason" userId="ea3201d4-28ee-4977-ae6d-c213c982a50c" providerId="ADAL" clId="{49967060-E6E4-8842-9126-045001973C02}" dt="2024-10-17T14:32:16.056" v="653" actId="931"/>
          <ac:spMkLst>
            <pc:docMk/>
            <pc:sldMk cId="1181090841" sldId="311"/>
            <ac:spMk id="8" creationId="{37B91494-EDD9-0AD0-FA82-785E85E47C2F}"/>
          </ac:spMkLst>
        </pc:spChg>
        <pc:spChg chg="add del">
          <ac:chgData name="Forrester, Jason" userId="ea3201d4-28ee-4977-ae6d-c213c982a50c" providerId="ADAL" clId="{49967060-E6E4-8842-9126-045001973C02}" dt="2024-10-17T14:32:22.202" v="655" actId="26606"/>
          <ac:spMkLst>
            <pc:docMk/>
            <pc:sldMk cId="1181090841" sldId="311"/>
            <ac:spMk id="9" creationId="{D4771268-CB57-404A-9271-370EB28F6090}"/>
          </ac:spMkLst>
        </pc:spChg>
        <pc:picChg chg="add mod ord">
          <ac:chgData name="Forrester, Jason" userId="ea3201d4-28ee-4977-ae6d-c213c982a50c" providerId="ADAL" clId="{49967060-E6E4-8842-9126-045001973C02}" dt="2024-10-17T14:52:24.896" v="669" actId="1076"/>
          <ac:picMkLst>
            <pc:docMk/>
            <pc:sldMk cId="1181090841" sldId="311"/>
            <ac:picMk id="3" creationId="{E2ACD077-D198-DBAA-0A04-E1D4D0E68F59}"/>
          </ac:picMkLst>
        </pc:picChg>
        <pc:picChg chg="add del mod ord">
          <ac:chgData name="Forrester, Jason" userId="ea3201d4-28ee-4977-ae6d-c213c982a50c" providerId="ADAL" clId="{49967060-E6E4-8842-9126-045001973C02}" dt="2024-10-17T13:50:09.240" v="635" actId="478"/>
          <ac:picMkLst>
            <pc:docMk/>
            <pc:sldMk cId="1181090841" sldId="311"/>
            <ac:picMk id="5" creationId="{CCCDB0D3-17B8-6563-DA8E-F507905AF3CC}"/>
          </ac:picMkLst>
        </pc:picChg>
        <pc:picChg chg="add del mod">
          <ac:chgData name="Forrester, Jason" userId="ea3201d4-28ee-4977-ae6d-c213c982a50c" providerId="ADAL" clId="{49967060-E6E4-8842-9126-045001973C02}" dt="2024-10-17T13:50:09.240" v="635" actId="478"/>
          <ac:picMkLst>
            <pc:docMk/>
            <pc:sldMk cId="1181090841" sldId="311"/>
            <ac:picMk id="6" creationId="{AD4964D3-A85D-17A8-733F-63F45AA018C9}"/>
          </ac:picMkLst>
        </pc:picChg>
      </pc:sldChg>
      <pc:sldChg chg="add del">
        <pc:chgData name="Forrester, Jason" userId="ea3201d4-28ee-4977-ae6d-c213c982a50c" providerId="ADAL" clId="{49967060-E6E4-8842-9126-045001973C02}" dt="2024-10-17T13:43:56.175" v="487" actId="22"/>
        <pc:sldMkLst>
          <pc:docMk/>
          <pc:sldMk cId="2416724811" sldId="311"/>
        </pc:sldMkLst>
      </pc:sldChg>
      <pc:sldChg chg="del">
        <pc:chgData name="Forrester, Jason" userId="ea3201d4-28ee-4977-ae6d-c213c982a50c" providerId="ADAL" clId="{49967060-E6E4-8842-9126-045001973C02}" dt="2024-10-15T14:35:27.292" v="87" actId="2696"/>
        <pc:sldMkLst>
          <pc:docMk/>
          <pc:sldMk cId="3797619804" sldId="311"/>
        </pc:sldMkLst>
      </pc:sldChg>
      <pc:sldChg chg="add del">
        <pc:chgData name="Forrester, Jason" userId="ea3201d4-28ee-4977-ae6d-c213c982a50c" providerId="ADAL" clId="{49967060-E6E4-8842-9126-045001973C02}" dt="2024-10-17T13:43:53.419" v="485" actId="2696"/>
        <pc:sldMkLst>
          <pc:docMk/>
          <pc:sldMk cId="3926982026" sldId="311"/>
        </pc:sldMkLst>
      </pc:sldChg>
      <pc:sldChg chg="addSp delSp modSp add">
        <pc:chgData name="Forrester, Jason" userId="ea3201d4-28ee-4977-ae6d-c213c982a50c" providerId="ADAL" clId="{49967060-E6E4-8842-9126-045001973C02}" dt="2024-10-17T14:51:26.406" v="667" actId="1076"/>
        <pc:sldMkLst>
          <pc:docMk/>
          <pc:sldMk cId="254732861" sldId="312"/>
        </pc:sldMkLst>
        <pc:spChg chg="del mod">
          <ac:chgData name="Forrester, Jason" userId="ea3201d4-28ee-4977-ae6d-c213c982a50c" providerId="ADAL" clId="{49967060-E6E4-8842-9126-045001973C02}" dt="2024-10-17T14:51:16.614" v="665" actId="478"/>
          <ac:spMkLst>
            <pc:docMk/>
            <pc:sldMk cId="254732861" sldId="312"/>
            <ac:spMk id="2" creationId="{D94707D9-2BC1-322A-2382-3781A73754A5}"/>
          </ac:spMkLst>
        </pc:spChg>
        <pc:spChg chg="del">
          <ac:chgData name="Forrester, Jason" userId="ea3201d4-28ee-4977-ae6d-c213c982a50c" providerId="ADAL" clId="{49967060-E6E4-8842-9126-045001973C02}" dt="2024-10-17T14:51:11.630" v="664" actId="931"/>
          <ac:spMkLst>
            <pc:docMk/>
            <pc:sldMk cId="254732861" sldId="312"/>
            <ac:spMk id="3" creationId="{7A59C328-5E78-FC91-78F5-91E661CAE9CB}"/>
          </ac:spMkLst>
        </pc:spChg>
        <pc:spChg chg="add del mod">
          <ac:chgData name="Forrester, Jason" userId="ea3201d4-28ee-4977-ae6d-c213c982a50c" providerId="ADAL" clId="{49967060-E6E4-8842-9126-045001973C02}" dt="2024-10-17T14:51:18.509" v="666" actId="478"/>
          <ac:spMkLst>
            <pc:docMk/>
            <pc:sldMk cId="254732861" sldId="312"/>
            <ac:spMk id="7" creationId="{CFB6114C-BB62-9B6F-AFB6-91106B5DBD63}"/>
          </ac:spMkLst>
        </pc:spChg>
        <pc:picChg chg="add mod ord">
          <ac:chgData name="Forrester, Jason" userId="ea3201d4-28ee-4977-ae6d-c213c982a50c" providerId="ADAL" clId="{49967060-E6E4-8842-9126-045001973C02}" dt="2024-10-17T14:51:26.406" v="667" actId="1076"/>
          <ac:picMkLst>
            <pc:docMk/>
            <pc:sldMk cId="254732861" sldId="312"/>
            <ac:picMk id="5" creationId="{D99DA7A2-D2BB-68C0-BA8A-9EA3F5076D46}"/>
          </ac:picMkLst>
        </pc:picChg>
      </pc:sldChg>
      <pc:sldChg chg="del">
        <pc:chgData name="Forrester, Jason" userId="ea3201d4-28ee-4977-ae6d-c213c982a50c" providerId="ADAL" clId="{49967060-E6E4-8842-9126-045001973C02}" dt="2024-10-15T14:35:27.449" v="88" actId="2696"/>
        <pc:sldMkLst>
          <pc:docMk/>
          <pc:sldMk cId="3312593154" sldId="312"/>
        </pc:sldMkLst>
      </pc:sldChg>
      <pc:sldChg chg="modSp add">
        <pc:chgData name="Forrester, Jason" userId="ea3201d4-28ee-4977-ae6d-c213c982a50c" providerId="ADAL" clId="{49967060-E6E4-8842-9126-045001973C02}" dt="2024-10-17T13:45:08.360" v="562" actId="20577"/>
        <pc:sldMkLst>
          <pc:docMk/>
          <pc:sldMk cId="1981507680" sldId="313"/>
        </pc:sldMkLst>
        <pc:spChg chg="mod">
          <ac:chgData name="Forrester, Jason" userId="ea3201d4-28ee-4977-ae6d-c213c982a50c" providerId="ADAL" clId="{49967060-E6E4-8842-9126-045001973C02}" dt="2024-10-17T13:45:08.360" v="562" actId="20577"/>
          <ac:spMkLst>
            <pc:docMk/>
            <pc:sldMk cId="1981507680" sldId="313"/>
            <ac:spMk id="2" creationId="{A7D3A7B4-1FC0-C955-8982-5CED38C22016}"/>
          </ac:spMkLst>
        </pc:spChg>
      </pc:sldChg>
      <pc:sldChg chg="del">
        <pc:chgData name="Forrester, Jason" userId="ea3201d4-28ee-4977-ae6d-c213c982a50c" providerId="ADAL" clId="{49967060-E6E4-8842-9126-045001973C02}" dt="2024-10-15T14:35:27.605" v="89" actId="2696"/>
        <pc:sldMkLst>
          <pc:docMk/>
          <pc:sldMk cId="2823741609" sldId="313"/>
        </pc:sldMkLst>
      </pc:sldChg>
      <pc:sldChg chg="modSp add">
        <pc:chgData name="Forrester, Jason" userId="ea3201d4-28ee-4977-ae6d-c213c982a50c" providerId="ADAL" clId="{49967060-E6E4-8842-9126-045001973C02}" dt="2024-10-17T13:45:57.431" v="608" actId="20577"/>
        <pc:sldMkLst>
          <pc:docMk/>
          <pc:sldMk cId="944303382" sldId="314"/>
        </pc:sldMkLst>
        <pc:spChg chg="mod">
          <ac:chgData name="Forrester, Jason" userId="ea3201d4-28ee-4977-ae6d-c213c982a50c" providerId="ADAL" clId="{49967060-E6E4-8842-9126-045001973C02}" dt="2024-10-17T13:45:57.431" v="608" actId="20577"/>
          <ac:spMkLst>
            <pc:docMk/>
            <pc:sldMk cId="944303382" sldId="314"/>
            <ac:spMk id="2" creationId="{230B0619-B273-70A7-A57D-0FABDCD33FBA}"/>
          </ac:spMkLst>
        </pc:spChg>
      </pc:sldChg>
      <pc:sldChg chg="del">
        <pc:chgData name="Forrester, Jason" userId="ea3201d4-28ee-4977-ae6d-c213c982a50c" providerId="ADAL" clId="{49967060-E6E4-8842-9126-045001973C02}" dt="2024-10-15T14:35:27.763" v="90" actId="2696"/>
        <pc:sldMkLst>
          <pc:docMk/>
          <pc:sldMk cId="3303810201" sldId="314"/>
        </pc:sldMkLst>
      </pc:sldChg>
      <pc:sldChg chg="addSp delSp modSp add">
        <pc:chgData name="Forrester, Jason" userId="ea3201d4-28ee-4977-ae6d-c213c982a50c" providerId="ADAL" clId="{49967060-E6E4-8842-9126-045001973C02}" dt="2024-10-17T13:47:12.969" v="631" actId="3680"/>
        <pc:sldMkLst>
          <pc:docMk/>
          <pc:sldMk cId="375626022" sldId="315"/>
        </pc:sldMkLst>
        <pc:spChg chg="mod">
          <ac:chgData name="Forrester, Jason" userId="ea3201d4-28ee-4977-ae6d-c213c982a50c" providerId="ADAL" clId="{49967060-E6E4-8842-9126-045001973C02}" dt="2024-10-17T13:46:20.400" v="629" actId="20577"/>
          <ac:spMkLst>
            <pc:docMk/>
            <pc:sldMk cId="375626022" sldId="315"/>
            <ac:spMk id="2" creationId="{AD59198B-8515-27F9-9321-B82D100EA4FA}"/>
          </ac:spMkLst>
        </pc:spChg>
        <pc:spChg chg="add del">
          <ac:chgData name="Forrester, Jason" userId="ea3201d4-28ee-4977-ae6d-c213c982a50c" providerId="ADAL" clId="{49967060-E6E4-8842-9126-045001973C02}" dt="2024-10-17T13:47:12.969" v="631" actId="3680"/>
          <ac:spMkLst>
            <pc:docMk/>
            <pc:sldMk cId="375626022" sldId="315"/>
            <ac:spMk id="3" creationId="{4FEEB572-5BC2-A814-EFB8-F0F0196DE075}"/>
          </ac:spMkLst>
        </pc:spChg>
        <pc:graphicFrameChg chg="add del mod ord modGraphic">
          <ac:chgData name="Forrester, Jason" userId="ea3201d4-28ee-4977-ae6d-c213c982a50c" providerId="ADAL" clId="{49967060-E6E4-8842-9126-045001973C02}" dt="2024-10-17T13:47:12.969" v="631" actId="3680"/>
          <ac:graphicFrameMkLst>
            <pc:docMk/>
            <pc:sldMk cId="375626022" sldId="315"/>
            <ac:graphicFrameMk id="5" creationId="{C40F25DD-B693-06DA-10B3-C279C8EEAE93}"/>
          </ac:graphicFrameMkLst>
        </pc:graphicFrameChg>
      </pc:sldChg>
      <pc:sldChg chg="del">
        <pc:chgData name="Forrester, Jason" userId="ea3201d4-28ee-4977-ae6d-c213c982a50c" providerId="ADAL" clId="{49967060-E6E4-8842-9126-045001973C02}" dt="2024-10-15T14:35:27.912" v="91" actId="2696"/>
        <pc:sldMkLst>
          <pc:docMk/>
          <pc:sldMk cId="4201878811" sldId="315"/>
        </pc:sldMkLst>
      </pc:sldChg>
      <pc:sldChg chg="del">
        <pc:chgData name="Forrester, Jason" userId="ea3201d4-28ee-4977-ae6d-c213c982a50c" providerId="ADAL" clId="{49967060-E6E4-8842-9126-045001973C02}" dt="2024-10-15T14:35:28.080" v="92" actId="2696"/>
        <pc:sldMkLst>
          <pc:docMk/>
          <pc:sldMk cId="543758456" sldId="316"/>
        </pc:sldMkLst>
      </pc:sldChg>
      <pc:sldChg chg="del">
        <pc:chgData name="Forrester, Jason" userId="ea3201d4-28ee-4977-ae6d-c213c982a50c" providerId="ADAL" clId="{49967060-E6E4-8842-9126-045001973C02}" dt="2024-10-15T14:35:28.236" v="93" actId="2696"/>
        <pc:sldMkLst>
          <pc:docMk/>
          <pc:sldMk cId="3387745632" sldId="317"/>
        </pc:sldMkLst>
      </pc:sldChg>
      <pc:sldChg chg="del">
        <pc:chgData name="Forrester, Jason" userId="ea3201d4-28ee-4977-ae6d-c213c982a50c" providerId="ADAL" clId="{49967060-E6E4-8842-9126-045001973C02}" dt="2024-10-15T14:35:28.394" v="94" actId="2696"/>
        <pc:sldMkLst>
          <pc:docMk/>
          <pc:sldMk cId="4084338293" sldId="318"/>
        </pc:sldMkLst>
      </pc:sldChg>
      <pc:sldChg chg="del">
        <pc:chgData name="Forrester, Jason" userId="ea3201d4-28ee-4977-ae6d-c213c982a50c" providerId="ADAL" clId="{49967060-E6E4-8842-9126-045001973C02}" dt="2024-10-15T14:35:28.546" v="95" actId="2696"/>
        <pc:sldMkLst>
          <pc:docMk/>
          <pc:sldMk cId="3702880425" sldId="319"/>
        </pc:sldMkLst>
      </pc:sldChg>
      <pc:sldChg chg="del">
        <pc:chgData name="Forrester, Jason" userId="ea3201d4-28ee-4977-ae6d-c213c982a50c" providerId="ADAL" clId="{49967060-E6E4-8842-9126-045001973C02}" dt="2024-10-15T14:35:28.703" v="96" actId="2696"/>
        <pc:sldMkLst>
          <pc:docMk/>
          <pc:sldMk cId="261023487" sldId="320"/>
        </pc:sldMkLst>
      </pc:sldChg>
      <pc:sldChg chg="del">
        <pc:chgData name="Forrester, Jason" userId="ea3201d4-28ee-4977-ae6d-c213c982a50c" providerId="ADAL" clId="{49967060-E6E4-8842-9126-045001973C02}" dt="2024-10-15T14:35:28.863" v="97" actId="2696"/>
        <pc:sldMkLst>
          <pc:docMk/>
          <pc:sldMk cId="2263522641" sldId="321"/>
        </pc:sldMkLst>
      </pc:sldChg>
      <pc:sldChg chg="del">
        <pc:chgData name="Forrester, Jason" userId="ea3201d4-28ee-4977-ae6d-c213c982a50c" providerId="ADAL" clId="{49967060-E6E4-8842-9126-045001973C02}" dt="2024-10-15T14:35:29.036" v="98" actId="2696"/>
        <pc:sldMkLst>
          <pc:docMk/>
          <pc:sldMk cId="3315112459" sldId="322"/>
        </pc:sldMkLst>
      </pc:sldChg>
      <pc:sldChg chg="del">
        <pc:chgData name="Forrester, Jason" userId="ea3201d4-28ee-4977-ae6d-c213c982a50c" providerId="ADAL" clId="{49967060-E6E4-8842-9126-045001973C02}" dt="2024-10-15T14:35:29.185" v="99" actId="2696"/>
        <pc:sldMkLst>
          <pc:docMk/>
          <pc:sldMk cId="3034916822" sldId="323"/>
        </pc:sldMkLst>
      </pc:sldChg>
      <pc:sldChg chg="del">
        <pc:chgData name="Forrester, Jason" userId="ea3201d4-28ee-4977-ae6d-c213c982a50c" providerId="ADAL" clId="{49967060-E6E4-8842-9126-045001973C02}" dt="2024-10-15T14:35:29.355" v="100" actId="2696"/>
        <pc:sldMkLst>
          <pc:docMk/>
          <pc:sldMk cId="4048731830" sldId="324"/>
        </pc:sldMkLst>
      </pc:sldChg>
      <pc:sldChg chg="del">
        <pc:chgData name="Forrester, Jason" userId="ea3201d4-28ee-4977-ae6d-c213c982a50c" providerId="ADAL" clId="{49967060-E6E4-8842-9126-045001973C02}" dt="2024-10-15T14:35:29.512" v="101" actId="2696"/>
        <pc:sldMkLst>
          <pc:docMk/>
          <pc:sldMk cId="1061701432" sldId="325"/>
        </pc:sldMkLst>
      </pc:sldChg>
      <pc:sldChg chg="del">
        <pc:chgData name="Forrester, Jason" userId="ea3201d4-28ee-4977-ae6d-c213c982a50c" providerId="ADAL" clId="{49967060-E6E4-8842-9126-045001973C02}" dt="2024-10-15T14:35:29.696" v="102" actId="2696"/>
        <pc:sldMkLst>
          <pc:docMk/>
          <pc:sldMk cId="3908587593" sldId="326"/>
        </pc:sldMkLst>
      </pc:sldChg>
      <pc:sldChg chg="del">
        <pc:chgData name="Forrester, Jason" userId="ea3201d4-28ee-4977-ae6d-c213c982a50c" providerId="ADAL" clId="{49967060-E6E4-8842-9126-045001973C02}" dt="2024-10-15T14:35:29.865" v="103" actId="2696"/>
        <pc:sldMkLst>
          <pc:docMk/>
          <pc:sldMk cId="944833700" sldId="327"/>
        </pc:sldMkLst>
      </pc:sldChg>
      <pc:sldChg chg="del">
        <pc:chgData name="Forrester, Jason" userId="ea3201d4-28ee-4977-ae6d-c213c982a50c" providerId="ADAL" clId="{49967060-E6E4-8842-9126-045001973C02}" dt="2024-10-15T14:35:30.032" v="104" actId="2696"/>
        <pc:sldMkLst>
          <pc:docMk/>
          <pc:sldMk cId="3434941474" sldId="328"/>
        </pc:sldMkLst>
      </pc:sldChg>
      <pc:sldChg chg="del">
        <pc:chgData name="Forrester, Jason" userId="ea3201d4-28ee-4977-ae6d-c213c982a50c" providerId="ADAL" clId="{49967060-E6E4-8842-9126-045001973C02}" dt="2024-10-15T14:35:30.221" v="105" actId="2696"/>
        <pc:sldMkLst>
          <pc:docMk/>
          <pc:sldMk cId="2217024140" sldId="329"/>
        </pc:sldMkLst>
      </pc:sldChg>
      <pc:sldChg chg="del">
        <pc:chgData name="Forrester, Jason" userId="ea3201d4-28ee-4977-ae6d-c213c982a50c" providerId="ADAL" clId="{49967060-E6E4-8842-9126-045001973C02}" dt="2024-10-15T14:35:30.394" v="106" actId="2696"/>
        <pc:sldMkLst>
          <pc:docMk/>
          <pc:sldMk cId="1237170569" sldId="330"/>
        </pc:sldMkLst>
      </pc:sldChg>
      <pc:sldChg chg="del">
        <pc:chgData name="Forrester, Jason" userId="ea3201d4-28ee-4977-ae6d-c213c982a50c" providerId="ADAL" clId="{49967060-E6E4-8842-9126-045001973C02}" dt="2024-10-15T14:35:30.549" v="107" actId="2696"/>
        <pc:sldMkLst>
          <pc:docMk/>
          <pc:sldMk cId="1066460895" sldId="331"/>
        </pc:sldMkLst>
      </pc:sldChg>
      <pc:sldChg chg="del">
        <pc:chgData name="Forrester, Jason" userId="ea3201d4-28ee-4977-ae6d-c213c982a50c" providerId="ADAL" clId="{49967060-E6E4-8842-9126-045001973C02}" dt="2024-10-15T14:35:30.715" v="108" actId="2696"/>
        <pc:sldMkLst>
          <pc:docMk/>
          <pc:sldMk cId="220842687" sldId="332"/>
        </pc:sldMkLst>
      </pc:sldChg>
      <pc:sldChg chg="del">
        <pc:chgData name="Forrester, Jason" userId="ea3201d4-28ee-4977-ae6d-c213c982a50c" providerId="ADAL" clId="{49967060-E6E4-8842-9126-045001973C02}" dt="2024-10-15T14:35:30.904" v="109" actId="2696"/>
        <pc:sldMkLst>
          <pc:docMk/>
          <pc:sldMk cId="4139009147" sldId="333"/>
        </pc:sldMkLst>
      </pc:sldChg>
      <pc:sldChg chg="del">
        <pc:chgData name="Forrester, Jason" userId="ea3201d4-28ee-4977-ae6d-c213c982a50c" providerId="ADAL" clId="{49967060-E6E4-8842-9126-045001973C02}" dt="2024-10-15T14:35:31.050" v="110" actId="2696"/>
        <pc:sldMkLst>
          <pc:docMk/>
          <pc:sldMk cId="778377558" sldId="334"/>
        </pc:sldMkLst>
      </pc:sldChg>
      <pc:sldChg chg="del">
        <pc:chgData name="Forrester, Jason" userId="ea3201d4-28ee-4977-ae6d-c213c982a50c" providerId="ADAL" clId="{49967060-E6E4-8842-9126-045001973C02}" dt="2024-10-15T14:35:31.233" v="111" actId="2696"/>
        <pc:sldMkLst>
          <pc:docMk/>
          <pc:sldMk cId="2745572011" sldId="335"/>
        </pc:sldMkLst>
      </pc:sldChg>
      <pc:sldChg chg="del">
        <pc:chgData name="Forrester, Jason" userId="ea3201d4-28ee-4977-ae6d-c213c982a50c" providerId="ADAL" clId="{49967060-E6E4-8842-9126-045001973C02}" dt="2024-10-15T14:35:31.392" v="112" actId="2696"/>
        <pc:sldMkLst>
          <pc:docMk/>
          <pc:sldMk cId="1715084597" sldId="336"/>
        </pc:sldMkLst>
      </pc:sldChg>
      <pc:sldChg chg="del">
        <pc:chgData name="Forrester, Jason" userId="ea3201d4-28ee-4977-ae6d-c213c982a50c" providerId="ADAL" clId="{49967060-E6E4-8842-9126-045001973C02}" dt="2024-10-15T14:35:31.556" v="113" actId="2696"/>
        <pc:sldMkLst>
          <pc:docMk/>
          <pc:sldMk cId="1260561371" sldId="337"/>
        </pc:sldMkLst>
      </pc:sldChg>
      <pc:sldChg chg="del">
        <pc:chgData name="Forrester, Jason" userId="ea3201d4-28ee-4977-ae6d-c213c982a50c" providerId="ADAL" clId="{49967060-E6E4-8842-9126-045001973C02}" dt="2024-10-15T14:35:31.710" v="114" actId="2696"/>
        <pc:sldMkLst>
          <pc:docMk/>
          <pc:sldMk cId="56934875" sldId="338"/>
        </pc:sldMkLst>
      </pc:sldChg>
      <pc:sldChg chg="del">
        <pc:chgData name="Forrester, Jason" userId="ea3201d4-28ee-4977-ae6d-c213c982a50c" providerId="ADAL" clId="{49967060-E6E4-8842-9126-045001973C02}" dt="2024-10-15T14:35:31.889" v="115" actId="2696"/>
        <pc:sldMkLst>
          <pc:docMk/>
          <pc:sldMk cId="2120409770" sldId="339"/>
        </pc:sldMkLst>
      </pc:sldChg>
      <pc:sldChg chg="del">
        <pc:chgData name="Forrester, Jason" userId="ea3201d4-28ee-4977-ae6d-c213c982a50c" providerId="ADAL" clId="{49967060-E6E4-8842-9126-045001973C02}" dt="2024-10-15T14:35:32.063" v="116" actId="2696"/>
        <pc:sldMkLst>
          <pc:docMk/>
          <pc:sldMk cId="3686748527" sldId="340"/>
        </pc:sldMkLst>
      </pc:sldChg>
      <pc:sldChg chg="del">
        <pc:chgData name="Forrester, Jason" userId="ea3201d4-28ee-4977-ae6d-c213c982a50c" providerId="ADAL" clId="{49967060-E6E4-8842-9126-045001973C02}" dt="2024-10-15T14:35:32.225" v="117" actId="2696"/>
        <pc:sldMkLst>
          <pc:docMk/>
          <pc:sldMk cId="3953645612" sldId="341"/>
        </pc:sldMkLst>
      </pc:sldChg>
      <pc:sldChg chg="del">
        <pc:chgData name="Forrester, Jason" userId="ea3201d4-28ee-4977-ae6d-c213c982a50c" providerId="ADAL" clId="{49967060-E6E4-8842-9126-045001973C02}" dt="2024-10-15T14:35:32.385" v="118" actId="2696"/>
        <pc:sldMkLst>
          <pc:docMk/>
          <pc:sldMk cId="2028164698" sldId="342"/>
        </pc:sldMkLst>
      </pc:sldChg>
      <pc:sldChg chg="del">
        <pc:chgData name="Forrester, Jason" userId="ea3201d4-28ee-4977-ae6d-c213c982a50c" providerId="ADAL" clId="{49967060-E6E4-8842-9126-045001973C02}" dt="2024-10-15T14:35:32.561" v="119" actId="2696"/>
        <pc:sldMkLst>
          <pc:docMk/>
          <pc:sldMk cId="173753700" sldId="343"/>
        </pc:sldMkLst>
      </pc:sldChg>
      <pc:sldChg chg="del">
        <pc:chgData name="Forrester, Jason" userId="ea3201d4-28ee-4977-ae6d-c213c982a50c" providerId="ADAL" clId="{49967060-E6E4-8842-9126-045001973C02}" dt="2024-10-15T14:35:32.726" v="120" actId="2696"/>
        <pc:sldMkLst>
          <pc:docMk/>
          <pc:sldMk cId="2900970879" sldId="344"/>
        </pc:sldMkLst>
      </pc:sldChg>
      <pc:sldChg chg="del">
        <pc:chgData name="Forrester, Jason" userId="ea3201d4-28ee-4977-ae6d-c213c982a50c" providerId="ADAL" clId="{49967060-E6E4-8842-9126-045001973C02}" dt="2024-10-15T14:35:32.900" v="121" actId="2696"/>
        <pc:sldMkLst>
          <pc:docMk/>
          <pc:sldMk cId="772516592" sldId="345"/>
        </pc:sldMkLst>
      </pc:sldChg>
      <pc:sldChg chg="del">
        <pc:chgData name="Forrester, Jason" userId="ea3201d4-28ee-4977-ae6d-c213c982a50c" providerId="ADAL" clId="{49967060-E6E4-8842-9126-045001973C02}" dt="2024-10-15T14:35:33.071" v="122" actId="2696"/>
        <pc:sldMkLst>
          <pc:docMk/>
          <pc:sldMk cId="586981679" sldId="346"/>
        </pc:sldMkLst>
      </pc:sldChg>
    </pc:docChg>
  </pc:docChgLst>
  <pc:docChgLst>
    <pc:chgData name="Forrester, Jason" userId="ea3201d4-28ee-4977-ae6d-c213c982a50c" providerId="ADAL" clId="{5FFAB3A6-AB2D-4BB3-AA83-CC3B548317C6}"/>
    <pc:docChg chg="undo redo custSel modSld">
      <pc:chgData name="Forrester, Jason" userId="ea3201d4-28ee-4977-ae6d-c213c982a50c" providerId="ADAL" clId="{5FFAB3A6-AB2D-4BB3-AA83-CC3B548317C6}" dt="2024-11-04T21:31:48.624" v="1314" actId="1035"/>
      <pc:docMkLst>
        <pc:docMk/>
      </pc:docMkLst>
      <pc:sldChg chg="addSp delSp modSp mod">
        <pc:chgData name="Forrester, Jason" userId="ea3201d4-28ee-4977-ae6d-c213c982a50c" providerId="ADAL" clId="{5FFAB3A6-AB2D-4BB3-AA83-CC3B548317C6}" dt="2024-11-04T21:31:48.624" v="1314" actId="1035"/>
        <pc:sldMkLst>
          <pc:docMk/>
          <pc:sldMk cId="2373766017" sldId="306"/>
        </pc:sldMkLst>
        <pc:spChg chg="del">
          <ac:chgData name="Forrester, Jason" userId="ea3201d4-28ee-4977-ae6d-c213c982a50c" providerId="ADAL" clId="{5FFAB3A6-AB2D-4BB3-AA83-CC3B548317C6}" dt="2024-11-04T21:17:45.511" v="1209" actId="478"/>
          <ac:spMkLst>
            <pc:docMk/>
            <pc:sldMk cId="2373766017" sldId="306"/>
            <ac:spMk id="2" creationId="{A7D3A7B4-1FC0-C955-8982-5CED38C22016}"/>
          </ac:spMkLst>
        </pc:spChg>
        <pc:spChg chg="del">
          <ac:chgData name="Forrester, Jason" userId="ea3201d4-28ee-4977-ae6d-c213c982a50c" providerId="ADAL" clId="{5FFAB3A6-AB2D-4BB3-AA83-CC3B548317C6}" dt="2024-11-04T19:34:59.820" v="0" actId="931"/>
          <ac:spMkLst>
            <pc:docMk/>
            <pc:sldMk cId="2373766017" sldId="306"/>
            <ac:spMk id="3" creationId="{FD0CD6DF-19F8-884F-0C88-3DA27A166BA8}"/>
          </ac:spMkLst>
        </pc:spChg>
        <pc:spChg chg="add del mod">
          <ac:chgData name="Forrester, Jason" userId="ea3201d4-28ee-4977-ae6d-c213c982a50c" providerId="ADAL" clId="{5FFAB3A6-AB2D-4BB3-AA83-CC3B548317C6}" dt="2024-11-04T21:17:43.360" v="1208" actId="478"/>
          <ac:spMkLst>
            <pc:docMk/>
            <pc:sldMk cId="2373766017" sldId="306"/>
            <ac:spMk id="8" creationId="{55454A67-A708-6DFB-D412-B5F1876FCA22}"/>
          </ac:spMkLst>
        </pc:spChg>
        <pc:spChg chg="add del mod">
          <ac:chgData name="Forrester, Jason" userId="ea3201d4-28ee-4977-ae6d-c213c982a50c" providerId="ADAL" clId="{5FFAB3A6-AB2D-4BB3-AA83-CC3B548317C6}" dt="2024-11-04T21:17:46.270" v="1210" actId="478"/>
          <ac:spMkLst>
            <pc:docMk/>
            <pc:sldMk cId="2373766017" sldId="306"/>
            <ac:spMk id="10" creationId="{71361EA2-F052-AF59-B4A9-7145B3A94540}"/>
          </ac:spMkLst>
        </pc:spChg>
        <pc:picChg chg="add del mod">
          <ac:chgData name="Forrester, Jason" userId="ea3201d4-28ee-4977-ae6d-c213c982a50c" providerId="ADAL" clId="{5FFAB3A6-AB2D-4BB3-AA83-CC3B548317C6}" dt="2024-11-04T19:35:07.743" v="1" actId="21"/>
          <ac:picMkLst>
            <pc:docMk/>
            <pc:sldMk cId="2373766017" sldId="306"/>
            <ac:picMk id="6" creationId="{94768C5B-14EA-5EC0-9C7E-434B0CA05223}"/>
          </ac:picMkLst>
        </pc:picChg>
        <pc:picChg chg="add mod">
          <ac:chgData name="Forrester, Jason" userId="ea3201d4-28ee-4977-ae6d-c213c982a50c" providerId="ADAL" clId="{5FFAB3A6-AB2D-4BB3-AA83-CC3B548317C6}" dt="2024-11-04T21:25:10.735" v="1229" actId="1076"/>
          <ac:picMkLst>
            <pc:docMk/>
            <pc:sldMk cId="2373766017" sldId="306"/>
            <ac:picMk id="11" creationId="{6B0DE422-3C6D-8B1F-A6CD-D35A2FC51622}"/>
          </ac:picMkLst>
        </pc:picChg>
        <pc:picChg chg="add mod">
          <ac:chgData name="Forrester, Jason" userId="ea3201d4-28ee-4977-ae6d-c213c982a50c" providerId="ADAL" clId="{5FFAB3A6-AB2D-4BB3-AA83-CC3B548317C6}" dt="2024-11-04T21:31:48.624" v="1314" actId="1035"/>
          <ac:picMkLst>
            <pc:docMk/>
            <pc:sldMk cId="2373766017" sldId="306"/>
            <ac:picMk id="12" creationId="{05CC43F0-4A07-87C8-03DB-938211CC9830}"/>
          </ac:picMkLst>
        </pc:picChg>
        <pc:picChg chg="add del">
          <ac:chgData name="Forrester, Jason" userId="ea3201d4-28ee-4977-ae6d-c213c982a50c" providerId="ADAL" clId="{5FFAB3A6-AB2D-4BB3-AA83-CC3B548317C6}" dt="2024-11-04T21:28:57.333" v="1260" actId="478"/>
          <ac:picMkLst>
            <pc:docMk/>
            <pc:sldMk cId="2373766017" sldId="306"/>
            <ac:picMk id="5122" creationId="{89697AEB-7A4C-556E-82BA-72F19C61744F}"/>
          </ac:picMkLst>
        </pc:picChg>
      </pc:sldChg>
      <pc:sldChg chg="addSp delSp modSp mod">
        <pc:chgData name="Forrester, Jason" userId="ea3201d4-28ee-4977-ae6d-c213c982a50c" providerId="ADAL" clId="{5FFAB3A6-AB2D-4BB3-AA83-CC3B548317C6}" dt="2024-11-04T20:57:10.742" v="843" actId="207"/>
        <pc:sldMkLst>
          <pc:docMk/>
          <pc:sldMk cId="2699382091" sldId="307"/>
        </pc:sldMkLst>
        <pc:spChg chg="del mod">
          <ac:chgData name="Forrester, Jason" userId="ea3201d4-28ee-4977-ae6d-c213c982a50c" providerId="ADAL" clId="{5FFAB3A6-AB2D-4BB3-AA83-CC3B548317C6}" dt="2024-11-04T20:48:53.562" v="718" actId="478"/>
          <ac:spMkLst>
            <pc:docMk/>
            <pc:sldMk cId="2699382091" sldId="307"/>
            <ac:spMk id="2" creationId="{230B0619-B273-70A7-A57D-0FABDCD33FBA}"/>
          </ac:spMkLst>
        </pc:spChg>
        <pc:spChg chg="del">
          <ac:chgData name="Forrester, Jason" userId="ea3201d4-28ee-4977-ae6d-c213c982a50c" providerId="ADAL" clId="{5FFAB3A6-AB2D-4BB3-AA83-CC3B548317C6}" dt="2024-11-04T19:35:14.389" v="2"/>
          <ac:spMkLst>
            <pc:docMk/>
            <pc:sldMk cId="2699382091" sldId="307"/>
            <ac:spMk id="3" creationId="{3C1D40FD-0796-8F87-5B59-EF61B3CF72F0}"/>
          </ac:spMkLst>
        </pc:spChg>
        <pc:spChg chg="add mod topLvl">
          <ac:chgData name="Forrester, Jason" userId="ea3201d4-28ee-4977-ae6d-c213c982a50c" providerId="ADAL" clId="{5FFAB3A6-AB2D-4BB3-AA83-CC3B548317C6}" dt="2024-11-04T20:09:46.087" v="214" actId="164"/>
          <ac:spMkLst>
            <pc:docMk/>
            <pc:sldMk cId="2699382091" sldId="307"/>
            <ac:spMk id="3" creationId="{8FC361C1-DC75-0014-26D4-0E351108C426}"/>
          </ac:spMkLst>
        </pc:spChg>
        <pc:spChg chg="mod">
          <ac:chgData name="Forrester, Jason" userId="ea3201d4-28ee-4977-ae6d-c213c982a50c" providerId="ADAL" clId="{5FFAB3A6-AB2D-4BB3-AA83-CC3B548317C6}" dt="2024-11-04T19:59:02.704" v="55"/>
          <ac:spMkLst>
            <pc:docMk/>
            <pc:sldMk cId="2699382091" sldId="307"/>
            <ac:spMk id="10" creationId="{FDFAB2A9-72B3-6244-27FC-D8608CC94F6F}"/>
          </ac:spMkLst>
        </pc:spChg>
        <pc:spChg chg="mod">
          <ac:chgData name="Forrester, Jason" userId="ea3201d4-28ee-4977-ae6d-c213c982a50c" providerId="ADAL" clId="{5FFAB3A6-AB2D-4BB3-AA83-CC3B548317C6}" dt="2024-11-04T19:59:02.704" v="55"/>
          <ac:spMkLst>
            <pc:docMk/>
            <pc:sldMk cId="2699382091" sldId="307"/>
            <ac:spMk id="11" creationId="{EE7B3073-84D2-EBA9-002C-3439DC1C186C}"/>
          </ac:spMkLst>
        </pc:spChg>
        <pc:spChg chg="mod">
          <ac:chgData name="Forrester, Jason" userId="ea3201d4-28ee-4977-ae6d-c213c982a50c" providerId="ADAL" clId="{5FFAB3A6-AB2D-4BB3-AA83-CC3B548317C6}" dt="2024-11-04T19:59:02.704" v="55"/>
          <ac:spMkLst>
            <pc:docMk/>
            <pc:sldMk cId="2699382091" sldId="307"/>
            <ac:spMk id="12" creationId="{2A404099-5737-8DD9-E155-49DA50BA7F1C}"/>
          </ac:spMkLst>
        </pc:spChg>
        <pc:spChg chg="mod">
          <ac:chgData name="Forrester, Jason" userId="ea3201d4-28ee-4977-ae6d-c213c982a50c" providerId="ADAL" clId="{5FFAB3A6-AB2D-4BB3-AA83-CC3B548317C6}" dt="2024-11-04T19:42:18.402" v="36" actId="165"/>
          <ac:spMkLst>
            <pc:docMk/>
            <pc:sldMk cId="2699382091" sldId="307"/>
            <ac:spMk id="16" creationId="{C06FE971-F466-9780-A83F-0B34615A542B}"/>
          </ac:spMkLst>
        </pc:spChg>
        <pc:spChg chg="mod">
          <ac:chgData name="Forrester, Jason" userId="ea3201d4-28ee-4977-ae6d-c213c982a50c" providerId="ADAL" clId="{5FFAB3A6-AB2D-4BB3-AA83-CC3B548317C6}" dt="2024-11-04T19:42:18.402" v="36" actId="165"/>
          <ac:spMkLst>
            <pc:docMk/>
            <pc:sldMk cId="2699382091" sldId="307"/>
            <ac:spMk id="17" creationId="{0B31C289-78BE-4662-119E-B86B8C1AD717}"/>
          </ac:spMkLst>
        </pc:spChg>
        <pc:spChg chg="mod">
          <ac:chgData name="Forrester, Jason" userId="ea3201d4-28ee-4977-ae6d-c213c982a50c" providerId="ADAL" clId="{5FFAB3A6-AB2D-4BB3-AA83-CC3B548317C6}" dt="2024-11-04T20:02:23.901" v="86"/>
          <ac:spMkLst>
            <pc:docMk/>
            <pc:sldMk cId="2699382091" sldId="307"/>
            <ac:spMk id="17" creationId="{36054025-D3AC-A698-42A2-9811D8528C15}"/>
          </ac:spMkLst>
        </pc:spChg>
        <pc:spChg chg="mod">
          <ac:chgData name="Forrester, Jason" userId="ea3201d4-28ee-4977-ae6d-c213c982a50c" providerId="ADAL" clId="{5FFAB3A6-AB2D-4BB3-AA83-CC3B548317C6}" dt="2024-11-04T20:02:23.901" v="86"/>
          <ac:spMkLst>
            <pc:docMk/>
            <pc:sldMk cId="2699382091" sldId="307"/>
            <ac:spMk id="18" creationId="{837D7D32-8E0D-282A-6C8E-E1499F2B2A21}"/>
          </ac:spMkLst>
        </pc:spChg>
        <pc:spChg chg="mod">
          <ac:chgData name="Forrester, Jason" userId="ea3201d4-28ee-4977-ae6d-c213c982a50c" providerId="ADAL" clId="{5FFAB3A6-AB2D-4BB3-AA83-CC3B548317C6}" dt="2024-11-04T19:42:18.402" v="36" actId="165"/>
          <ac:spMkLst>
            <pc:docMk/>
            <pc:sldMk cId="2699382091" sldId="307"/>
            <ac:spMk id="18" creationId="{C5C4084C-5D5C-97A9-9DAD-3D5F1BB29DA0}"/>
          </ac:spMkLst>
        </pc:spChg>
        <pc:spChg chg="del mod topLvl">
          <ac:chgData name="Forrester, Jason" userId="ea3201d4-28ee-4977-ae6d-c213c982a50c" providerId="ADAL" clId="{5FFAB3A6-AB2D-4BB3-AA83-CC3B548317C6}" dt="2024-11-04T20:05:37.255" v="177" actId="478"/>
          <ac:spMkLst>
            <pc:docMk/>
            <pc:sldMk cId="2699382091" sldId="307"/>
            <ac:spMk id="20" creationId="{39CFBE4C-210D-33C0-1C1E-1CA2D3D173D9}"/>
          </ac:spMkLst>
        </pc:spChg>
        <pc:spChg chg="del mod topLvl">
          <ac:chgData name="Forrester, Jason" userId="ea3201d4-28ee-4977-ae6d-c213c982a50c" providerId="ADAL" clId="{5FFAB3A6-AB2D-4BB3-AA83-CC3B548317C6}" dt="2024-11-04T20:05:37.255" v="177" actId="478"/>
          <ac:spMkLst>
            <pc:docMk/>
            <pc:sldMk cId="2699382091" sldId="307"/>
            <ac:spMk id="21" creationId="{DF5250B4-163B-8533-1022-B2FCB1650435}"/>
          </ac:spMkLst>
        </pc:spChg>
        <pc:spChg chg="del mod">
          <ac:chgData name="Forrester, Jason" userId="ea3201d4-28ee-4977-ae6d-c213c982a50c" providerId="ADAL" clId="{5FFAB3A6-AB2D-4BB3-AA83-CC3B548317C6}" dt="2024-11-04T19:56:21.232" v="41" actId="21"/>
          <ac:spMkLst>
            <pc:docMk/>
            <pc:sldMk cId="2699382091" sldId="307"/>
            <ac:spMk id="22" creationId="{8FC361C1-DC75-0014-26D4-0E351108C426}"/>
          </ac:spMkLst>
        </pc:spChg>
        <pc:spChg chg="mod">
          <ac:chgData name="Forrester, Jason" userId="ea3201d4-28ee-4977-ae6d-c213c982a50c" providerId="ADAL" clId="{5FFAB3A6-AB2D-4BB3-AA83-CC3B548317C6}" dt="2024-11-04T19:42:18.402" v="36" actId="165"/>
          <ac:spMkLst>
            <pc:docMk/>
            <pc:sldMk cId="2699382091" sldId="307"/>
            <ac:spMk id="24" creationId="{8320E6D2-2788-CA3A-A113-1A8E41A71C74}"/>
          </ac:spMkLst>
        </pc:spChg>
        <pc:spChg chg="mod">
          <ac:chgData name="Forrester, Jason" userId="ea3201d4-28ee-4977-ae6d-c213c982a50c" providerId="ADAL" clId="{5FFAB3A6-AB2D-4BB3-AA83-CC3B548317C6}" dt="2024-11-04T19:42:18.402" v="36" actId="165"/>
          <ac:spMkLst>
            <pc:docMk/>
            <pc:sldMk cId="2699382091" sldId="307"/>
            <ac:spMk id="25" creationId="{50635C28-B5F1-3389-91BD-6510D9E2D586}"/>
          </ac:spMkLst>
        </pc:spChg>
        <pc:spChg chg="mod">
          <ac:chgData name="Forrester, Jason" userId="ea3201d4-28ee-4977-ae6d-c213c982a50c" providerId="ADAL" clId="{5FFAB3A6-AB2D-4BB3-AA83-CC3B548317C6}" dt="2024-11-04T19:42:18.402" v="36" actId="165"/>
          <ac:spMkLst>
            <pc:docMk/>
            <pc:sldMk cId="2699382091" sldId="307"/>
            <ac:spMk id="26" creationId="{87FD45B6-5A17-B68F-1250-D7A104C4C586}"/>
          </ac:spMkLst>
        </pc:spChg>
        <pc:spChg chg="mod">
          <ac:chgData name="Forrester, Jason" userId="ea3201d4-28ee-4977-ae6d-c213c982a50c" providerId="ADAL" clId="{5FFAB3A6-AB2D-4BB3-AA83-CC3B548317C6}" dt="2024-11-04T20:02:23.901" v="86"/>
          <ac:spMkLst>
            <pc:docMk/>
            <pc:sldMk cId="2699382091" sldId="307"/>
            <ac:spMk id="27" creationId="{7E09B622-D307-6276-55FC-70423C4733FD}"/>
          </ac:spMkLst>
        </pc:spChg>
        <pc:spChg chg="add del mod">
          <ac:chgData name="Forrester, Jason" userId="ea3201d4-28ee-4977-ae6d-c213c982a50c" providerId="ADAL" clId="{5FFAB3A6-AB2D-4BB3-AA83-CC3B548317C6}" dt="2024-11-04T20:44:09.849" v="710" actId="21"/>
          <ac:spMkLst>
            <pc:docMk/>
            <pc:sldMk cId="2699382091" sldId="307"/>
            <ac:spMk id="66" creationId="{66A645A9-F1CB-FB4C-9F3C-0B3F6A33BF6D}"/>
          </ac:spMkLst>
        </pc:spChg>
        <pc:spChg chg="add del mod">
          <ac:chgData name="Forrester, Jason" userId="ea3201d4-28ee-4977-ae6d-c213c982a50c" providerId="ADAL" clId="{5FFAB3A6-AB2D-4BB3-AA83-CC3B548317C6}" dt="2024-11-04T20:48:55.050" v="719" actId="478"/>
          <ac:spMkLst>
            <pc:docMk/>
            <pc:sldMk cId="2699382091" sldId="307"/>
            <ac:spMk id="70" creationId="{5F00CDEF-24CB-6CF4-9999-1E020F32C1B3}"/>
          </ac:spMkLst>
        </pc:spChg>
        <pc:spChg chg="add mod ord">
          <ac:chgData name="Forrester, Jason" userId="ea3201d4-28ee-4977-ae6d-c213c982a50c" providerId="ADAL" clId="{5FFAB3A6-AB2D-4BB3-AA83-CC3B548317C6}" dt="2024-11-04T20:57:10.742" v="843" actId="207"/>
          <ac:spMkLst>
            <pc:docMk/>
            <pc:sldMk cId="2699382091" sldId="307"/>
            <ac:spMk id="72" creationId="{E3F7D5C4-5EBE-7C43-A545-7748741FF14A}"/>
          </ac:spMkLst>
        </pc:spChg>
        <pc:grpChg chg="add del mod">
          <ac:chgData name="Forrester, Jason" userId="ea3201d4-28ee-4977-ae6d-c213c982a50c" providerId="ADAL" clId="{5FFAB3A6-AB2D-4BB3-AA83-CC3B548317C6}" dt="2024-11-04T19:59:52.468" v="58" actId="165"/>
          <ac:grpSpMkLst>
            <pc:docMk/>
            <pc:sldMk cId="2699382091" sldId="307"/>
            <ac:grpSpMk id="7" creationId="{D7ECD856-8BCD-5807-BE71-59E25A12742D}"/>
          </ac:grpSpMkLst>
        </pc:grpChg>
        <pc:grpChg chg="add del mod">
          <ac:chgData name="Forrester, Jason" userId="ea3201d4-28ee-4977-ae6d-c213c982a50c" providerId="ADAL" clId="{5FFAB3A6-AB2D-4BB3-AA83-CC3B548317C6}" dt="2024-11-04T20:05:37.255" v="177" actId="478"/>
          <ac:grpSpMkLst>
            <pc:docMk/>
            <pc:sldMk cId="2699382091" sldId="307"/>
            <ac:grpSpMk id="8" creationId="{483200E6-D710-F413-7CD7-4E0D878A4F09}"/>
          </ac:grpSpMkLst>
        </pc:grpChg>
        <pc:grpChg chg="mod">
          <ac:chgData name="Forrester, Jason" userId="ea3201d4-28ee-4977-ae6d-c213c982a50c" providerId="ADAL" clId="{5FFAB3A6-AB2D-4BB3-AA83-CC3B548317C6}" dt="2024-11-04T19:59:02.704" v="55"/>
          <ac:grpSpMkLst>
            <pc:docMk/>
            <pc:sldMk cId="2699382091" sldId="307"/>
            <ac:grpSpMk id="9" creationId="{B9D9091F-6D34-57D4-48D1-CFEF54E98A4D}"/>
          </ac:grpSpMkLst>
        </pc:grpChg>
        <pc:grpChg chg="add del mod">
          <ac:chgData name="Forrester, Jason" userId="ea3201d4-28ee-4977-ae6d-c213c982a50c" providerId="ADAL" clId="{5FFAB3A6-AB2D-4BB3-AA83-CC3B548317C6}" dt="2024-11-04T19:38:51.182" v="26"/>
          <ac:grpSpMkLst>
            <pc:docMk/>
            <pc:sldMk cId="2699382091" sldId="307"/>
            <ac:grpSpMk id="10" creationId="{C3343347-DA79-7263-4D48-E39B91CDF658}"/>
          </ac:grpSpMkLst>
        </pc:grpChg>
        <pc:grpChg chg="add del mod">
          <ac:chgData name="Forrester, Jason" userId="ea3201d4-28ee-4977-ae6d-c213c982a50c" providerId="ADAL" clId="{5FFAB3A6-AB2D-4BB3-AA83-CC3B548317C6}" dt="2024-11-04T19:38:50.761" v="24"/>
          <ac:grpSpMkLst>
            <pc:docMk/>
            <pc:sldMk cId="2699382091" sldId="307"/>
            <ac:grpSpMk id="12" creationId="{B9DC64AE-8355-327B-CDD9-8C88D362E64B}"/>
          </ac:grpSpMkLst>
        </pc:grpChg>
        <pc:grpChg chg="mod">
          <ac:chgData name="Forrester, Jason" userId="ea3201d4-28ee-4977-ae6d-c213c982a50c" providerId="ADAL" clId="{5FFAB3A6-AB2D-4BB3-AA83-CC3B548317C6}" dt="2024-11-04T19:38:50.357" v="22"/>
          <ac:grpSpMkLst>
            <pc:docMk/>
            <pc:sldMk cId="2699382091" sldId="307"/>
            <ac:grpSpMk id="14" creationId="{26F446FE-4C80-B775-8EE2-503AA4387DEC}"/>
          </ac:grpSpMkLst>
        </pc:grpChg>
        <pc:grpChg chg="mod topLvl">
          <ac:chgData name="Forrester, Jason" userId="ea3201d4-28ee-4977-ae6d-c213c982a50c" providerId="ADAL" clId="{5FFAB3A6-AB2D-4BB3-AA83-CC3B548317C6}" dt="2024-11-04T19:42:18.402" v="36" actId="165"/>
          <ac:grpSpMkLst>
            <pc:docMk/>
            <pc:sldMk cId="2699382091" sldId="307"/>
            <ac:grpSpMk id="15" creationId="{BBEC5A4F-C905-8FC1-C729-4736B4F49BA9}"/>
          </ac:grpSpMkLst>
        </pc:grpChg>
        <pc:grpChg chg="add del mod">
          <ac:chgData name="Forrester, Jason" userId="ea3201d4-28ee-4977-ae6d-c213c982a50c" providerId="ADAL" clId="{5FFAB3A6-AB2D-4BB3-AA83-CC3B548317C6}" dt="2024-11-04T20:05:37.255" v="177" actId="478"/>
          <ac:grpSpMkLst>
            <pc:docMk/>
            <pc:sldMk cId="2699382091" sldId="307"/>
            <ac:grpSpMk id="16" creationId="{79FD4179-1295-CE9B-FA3D-7ECF42507AEB}"/>
          </ac:grpSpMkLst>
        </pc:grpChg>
        <pc:grpChg chg="del mod topLvl">
          <ac:chgData name="Forrester, Jason" userId="ea3201d4-28ee-4977-ae6d-c213c982a50c" providerId="ADAL" clId="{5FFAB3A6-AB2D-4BB3-AA83-CC3B548317C6}" dt="2024-11-04T20:00:41.839" v="63" actId="165"/>
          <ac:grpSpMkLst>
            <pc:docMk/>
            <pc:sldMk cId="2699382091" sldId="307"/>
            <ac:grpSpMk id="19" creationId="{4EC38BEF-9F6F-029D-E792-35DF5151AF56}"/>
          </ac:grpSpMkLst>
        </pc:grpChg>
        <pc:grpChg chg="del mod topLvl">
          <ac:chgData name="Forrester, Jason" userId="ea3201d4-28ee-4977-ae6d-c213c982a50c" providerId="ADAL" clId="{5FFAB3A6-AB2D-4BB3-AA83-CC3B548317C6}" dt="2024-11-04T20:05:37.255" v="177" actId="478"/>
          <ac:grpSpMkLst>
            <pc:docMk/>
            <pc:sldMk cId="2699382091" sldId="307"/>
            <ac:grpSpMk id="23" creationId="{E345E564-612D-FFE5-A382-0E962971D3E7}"/>
          </ac:grpSpMkLst>
        </pc:grpChg>
        <pc:grpChg chg="add del mod">
          <ac:chgData name="Forrester, Jason" userId="ea3201d4-28ee-4977-ae6d-c213c982a50c" providerId="ADAL" clId="{5FFAB3A6-AB2D-4BB3-AA83-CC3B548317C6}" dt="2024-11-04T19:42:18.402" v="36" actId="165"/>
          <ac:grpSpMkLst>
            <pc:docMk/>
            <pc:sldMk cId="2699382091" sldId="307"/>
            <ac:grpSpMk id="27" creationId="{96FEB349-A117-001A-E5C8-6809F5BA0E54}"/>
          </ac:grpSpMkLst>
        </pc:grpChg>
        <pc:grpChg chg="add mod">
          <ac:chgData name="Forrester, Jason" userId="ea3201d4-28ee-4977-ae6d-c213c982a50c" providerId="ADAL" clId="{5FFAB3A6-AB2D-4BB3-AA83-CC3B548317C6}" dt="2024-11-04T20:12:13.365" v="229" actId="164"/>
          <ac:grpSpMkLst>
            <pc:docMk/>
            <pc:sldMk cId="2699382091" sldId="307"/>
            <ac:grpSpMk id="41" creationId="{EB5837E7-1773-F8F1-DF59-EBC12E79FA68}"/>
          </ac:grpSpMkLst>
        </pc:grpChg>
        <pc:grpChg chg="add mod">
          <ac:chgData name="Forrester, Jason" userId="ea3201d4-28ee-4977-ae6d-c213c982a50c" providerId="ADAL" clId="{5FFAB3A6-AB2D-4BB3-AA83-CC3B548317C6}" dt="2024-11-04T20:12:13.365" v="229" actId="164"/>
          <ac:grpSpMkLst>
            <pc:docMk/>
            <pc:sldMk cId="2699382091" sldId="307"/>
            <ac:grpSpMk id="42" creationId="{31A06FA9-434C-C8E5-22E8-D43F40180FF2}"/>
          </ac:grpSpMkLst>
        </pc:grpChg>
        <pc:grpChg chg="add mod">
          <ac:chgData name="Forrester, Jason" userId="ea3201d4-28ee-4977-ae6d-c213c982a50c" providerId="ADAL" clId="{5FFAB3A6-AB2D-4BB3-AA83-CC3B548317C6}" dt="2024-11-04T20:12:13.365" v="229" actId="164"/>
          <ac:grpSpMkLst>
            <pc:docMk/>
            <pc:sldMk cId="2699382091" sldId="307"/>
            <ac:grpSpMk id="45" creationId="{4C3761F1-E845-3574-4724-142134EDA07B}"/>
          </ac:grpSpMkLst>
        </pc:grpChg>
        <pc:grpChg chg="add del mod">
          <ac:chgData name="Forrester, Jason" userId="ea3201d4-28ee-4977-ae6d-c213c982a50c" providerId="ADAL" clId="{5FFAB3A6-AB2D-4BB3-AA83-CC3B548317C6}" dt="2024-11-04T20:20:31.358" v="483" actId="478"/>
          <ac:grpSpMkLst>
            <pc:docMk/>
            <pc:sldMk cId="2699382091" sldId="307"/>
            <ac:grpSpMk id="47" creationId="{D27B734B-8AE1-C802-CF7D-93D19E3C9370}"/>
          </ac:grpSpMkLst>
        </pc:grpChg>
        <pc:grpChg chg="add del mod">
          <ac:chgData name="Forrester, Jason" userId="ea3201d4-28ee-4977-ae6d-c213c982a50c" providerId="ADAL" clId="{5FFAB3A6-AB2D-4BB3-AA83-CC3B548317C6}" dt="2024-11-04T20:20:53.223" v="488" actId="478"/>
          <ac:grpSpMkLst>
            <pc:docMk/>
            <pc:sldMk cId="2699382091" sldId="307"/>
            <ac:grpSpMk id="48" creationId="{7DCEEC50-05E2-864D-F613-8953956E8E6F}"/>
          </ac:grpSpMkLst>
        </pc:grpChg>
        <pc:grpChg chg="mod">
          <ac:chgData name="Forrester, Jason" userId="ea3201d4-28ee-4977-ae6d-c213c982a50c" providerId="ADAL" clId="{5FFAB3A6-AB2D-4BB3-AA83-CC3B548317C6}" dt="2024-11-04T20:20:33.413" v="484"/>
          <ac:grpSpMkLst>
            <pc:docMk/>
            <pc:sldMk cId="2699382091" sldId="307"/>
            <ac:grpSpMk id="50" creationId="{2A31CD25-313E-9D2E-7EBC-0E42E82E2525}"/>
          </ac:grpSpMkLst>
        </pc:grpChg>
        <pc:grpChg chg="mod">
          <ac:chgData name="Forrester, Jason" userId="ea3201d4-28ee-4977-ae6d-c213c982a50c" providerId="ADAL" clId="{5FFAB3A6-AB2D-4BB3-AA83-CC3B548317C6}" dt="2024-11-04T20:20:33.413" v="484"/>
          <ac:grpSpMkLst>
            <pc:docMk/>
            <pc:sldMk cId="2699382091" sldId="307"/>
            <ac:grpSpMk id="51" creationId="{00A67A4C-95B7-2024-C7D3-3E91BFD50BB8}"/>
          </ac:grpSpMkLst>
        </pc:grpChg>
        <pc:grpChg chg="mod">
          <ac:chgData name="Forrester, Jason" userId="ea3201d4-28ee-4977-ae6d-c213c982a50c" providerId="ADAL" clId="{5FFAB3A6-AB2D-4BB3-AA83-CC3B548317C6}" dt="2024-11-04T20:20:33.413" v="484"/>
          <ac:grpSpMkLst>
            <pc:docMk/>
            <pc:sldMk cId="2699382091" sldId="307"/>
            <ac:grpSpMk id="52" creationId="{181FD88D-2B81-E919-5B80-5911D62F80EA}"/>
          </ac:grpSpMkLst>
        </pc:grpChg>
        <pc:picChg chg="add del mod">
          <ac:chgData name="Forrester, Jason" userId="ea3201d4-28ee-4977-ae6d-c213c982a50c" providerId="ADAL" clId="{5FFAB3A6-AB2D-4BB3-AA83-CC3B548317C6}" dt="2024-11-04T19:39:20.071" v="30" actId="27803"/>
          <ac:picMkLst>
            <pc:docMk/>
            <pc:sldMk cId="2699382091" sldId="307"/>
            <ac:picMk id="5" creationId="{C0F7510D-9E58-0BD5-89F1-6EA2DCB8B4CC}"/>
          </ac:picMkLst>
        </pc:picChg>
        <pc:picChg chg="add del mod">
          <ac:chgData name="Forrester, Jason" userId="ea3201d4-28ee-4977-ae6d-c213c982a50c" providerId="ADAL" clId="{5FFAB3A6-AB2D-4BB3-AA83-CC3B548317C6}" dt="2024-11-04T19:39:20.071" v="30" actId="27803"/>
          <ac:picMkLst>
            <pc:docMk/>
            <pc:sldMk cId="2699382091" sldId="307"/>
            <ac:picMk id="6" creationId="{94768C5B-14EA-5EC0-9C7E-434B0CA05223}"/>
          </ac:picMkLst>
        </pc:picChg>
        <pc:picChg chg="add mod">
          <ac:chgData name="Forrester, Jason" userId="ea3201d4-28ee-4977-ae6d-c213c982a50c" providerId="ADAL" clId="{5FFAB3A6-AB2D-4BB3-AA83-CC3B548317C6}" dt="2024-11-04T19:58:34.521" v="50" actId="931"/>
          <ac:picMkLst>
            <pc:docMk/>
            <pc:sldMk cId="2699382091" sldId="307"/>
            <ac:picMk id="6" creationId="{D33F56B1-1B70-D08C-6450-C38FDB1E6668}"/>
          </ac:picMkLst>
        </pc:picChg>
        <pc:picChg chg="add del mod">
          <ac:chgData name="Forrester, Jason" userId="ea3201d4-28ee-4977-ae6d-c213c982a50c" providerId="ADAL" clId="{5FFAB3A6-AB2D-4BB3-AA83-CC3B548317C6}" dt="2024-11-04T19:39:20.071" v="30" actId="27803"/>
          <ac:picMkLst>
            <pc:docMk/>
            <pc:sldMk cId="2699382091" sldId="307"/>
            <ac:picMk id="7" creationId="{85C64C8E-FC11-2FEB-0211-14C4650A91CC}"/>
          </ac:picMkLst>
        </pc:picChg>
        <pc:picChg chg="add mod ord">
          <ac:chgData name="Forrester, Jason" userId="ea3201d4-28ee-4977-ae6d-c213c982a50c" providerId="ADAL" clId="{5FFAB3A6-AB2D-4BB3-AA83-CC3B548317C6}" dt="2024-11-04T20:09:46.087" v="214" actId="164"/>
          <ac:picMkLst>
            <pc:docMk/>
            <pc:sldMk cId="2699382091" sldId="307"/>
            <ac:picMk id="14" creationId="{DDE5C63F-F9F2-13FB-FD86-A74153993CF1}"/>
          </ac:picMkLst>
        </pc:picChg>
        <pc:picChg chg="add del mod ord">
          <ac:chgData name="Forrester, Jason" userId="ea3201d4-28ee-4977-ae6d-c213c982a50c" providerId="ADAL" clId="{5FFAB3A6-AB2D-4BB3-AA83-CC3B548317C6}" dt="2024-11-04T20:05:37.255" v="177" actId="478"/>
          <ac:picMkLst>
            <pc:docMk/>
            <pc:sldMk cId="2699382091" sldId="307"/>
            <ac:picMk id="15" creationId="{F33006E4-364D-D9B6-C6AC-1EDC599EA8AC}"/>
          </ac:picMkLst>
        </pc:picChg>
        <pc:picChg chg="add del mod">
          <ac:chgData name="Forrester, Jason" userId="ea3201d4-28ee-4977-ae6d-c213c982a50c" providerId="ADAL" clId="{5FFAB3A6-AB2D-4BB3-AA83-CC3B548317C6}" dt="2024-11-04T20:05:37.255" v="177" actId="478"/>
          <ac:picMkLst>
            <pc:docMk/>
            <pc:sldMk cId="2699382091" sldId="307"/>
            <ac:picMk id="28" creationId="{836F5C70-1A93-56D6-B3CE-C4FEB2683B51}"/>
          </ac:picMkLst>
        </pc:picChg>
        <pc:picChg chg="add del mod ord">
          <ac:chgData name="Forrester, Jason" userId="ea3201d4-28ee-4977-ae6d-c213c982a50c" providerId="ADAL" clId="{5FFAB3A6-AB2D-4BB3-AA83-CC3B548317C6}" dt="2024-11-04T20:05:37.255" v="177" actId="478"/>
          <ac:picMkLst>
            <pc:docMk/>
            <pc:sldMk cId="2699382091" sldId="307"/>
            <ac:picMk id="29" creationId="{4290608C-6839-C87D-99E1-4D9B4E414CA6}"/>
          </ac:picMkLst>
        </pc:picChg>
        <pc:picChg chg="add del mod">
          <ac:chgData name="Forrester, Jason" userId="ea3201d4-28ee-4977-ae6d-c213c982a50c" providerId="ADAL" clId="{5FFAB3A6-AB2D-4BB3-AA83-CC3B548317C6}" dt="2024-11-04T20:05:37.255" v="177" actId="478"/>
          <ac:picMkLst>
            <pc:docMk/>
            <pc:sldMk cId="2699382091" sldId="307"/>
            <ac:picMk id="30" creationId="{D0A7CE69-D781-ED30-5CC3-FBAB86DB8C9D}"/>
          </ac:picMkLst>
        </pc:picChg>
        <pc:picChg chg="add mod">
          <ac:chgData name="Forrester, Jason" userId="ea3201d4-28ee-4977-ae6d-c213c982a50c" providerId="ADAL" clId="{5FFAB3A6-AB2D-4BB3-AA83-CC3B548317C6}" dt="2024-11-04T20:09:46.087" v="214" actId="164"/>
          <ac:picMkLst>
            <pc:docMk/>
            <pc:sldMk cId="2699382091" sldId="307"/>
            <ac:picMk id="31" creationId="{E5CDA641-A116-469B-9212-AEED1730E154}"/>
          </ac:picMkLst>
        </pc:picChg>
        <pc:picChg chg="add mod">
          <ac:chgData name="Forrester, Jason" userId="ea3201d4-28ee-4977-ae6d-c213c982a50c" providerId="ADAL" clId="{5FFAB3A6-AB2D-4BB3-AA83-CC3B548317C6}" dt="2024-11-04T20:09:46.087" v="214" actId="164"/>
          <ac:picMkLst>
            <pc:docMk/>
            <pc:sldMk cId="2699382091" sldId="307"/>
            <ac:picMk id="32" creationId="{B32BA4E8-1FE7-7D26-0ED0-8363603B1DBA}"/>
          </ac:picMkLst>
        </pc:picChg>
        <pc:picChg chg="add mod">
          <ac:chgData name="Forrester, Jason" userId="ea3201d4-28ee-4977-ae6d-c213c982a50c" providerId="ADAL" clId="{5FFAB3A6-AB2D-4BB3-AA83-CC3B548317C6}" dt="2024-11-04T20:10:43.852" v="218" actId="164"/>
          <ac:picMkLst>
            <pc:docMk/>
            <pc:sldMk cId="2699382091" sldId="307"/>
            <ac:picMk id="33" creationId="{8B01E954-3E12-91A4-9D75-CE8A05E38A5C}"/>
          </ac:picMkLst>
        </pc:picChg>
        <pc:picChg chg="add mod">
          <ac:chgData name="Forrester, Jason" userId="ea3201d4-28ee-4977-ae6d-c213c982a50c" providerId="ADAL" clId="{5FFAB3A6-AB2D-4BB3-AA83-CC3B548317C6}" dt="2024-11-04T20:10:43.852" v="218" actId="164"/>
          <ac:picMkLst>
            <pc:docMk/>
            <pc:sldMk cId="2699382091" sldId="307"/>
            <ac:picMk id="34" creationId="{90BFB9A1-6112-076C-F67A-E3DD5344E312}"/>
          </ac:picMkLst>
        </pc:picChg>
        <pc:picChg chg="add mod">
          <ac:chgData name="Forrester, Jason" userId="ea3201d4-28ee-4977-ae6d-c213c982a50c" providerId="ADAL" clId="{5FFAB3A6-AB2D-4BB3-AA83-CC3B548317C6}" dt="2024-11-04T20:10:43.852" v="218" actId="164"/>
          <ac:picMkLst>
            <pc:docMk/>
            <pc:sldMk cId="2699382091" sldId="307"/>
            <ac:picMk id="35" creationId="{8C8A66B3-0EDD-80A2-1C8C-172AB0E92965}"/>
          </ac:picMkLst>
        </pc:picChg>
        <pc:picChg chg="add del mod">
          <ac:chgData name="Forrester, Jason" userId="ea3201d4-28ee-4977-ae6d-c213c982a50c" providerId="ADAL" clId="{5FFAB3A6-AB2D-4BB3-AA83-CC3B548317C6}" dt="2024-11-04T20:10:31.813" v="216" actId="478"/>
          <ac:picMkLst>
            <pc:docMk/>
            <pc:sldMk cId="2699382091" sldId="307"/>
            <ac:picMk id="36" creationId="{394F33DD-04C2-3617-B841-03DC27B9A5E6}"/>
          </ac:picMkLst>
        </pc:picChg>
        <pc:picChg chg="add del mod">
          <ac:chgData name="Forrester, Jason" userId="ea3201d4-28ee-4977-ae6d-c213c982a50c" providerId="ADAL" clId="{5FFAB3A6-AB2D-4BB3-AA83-CC3B548317C6}" dt="2024-11-04T20:10:31.813" v="216" actId="478"/>
          <ac:picMkLst>
            <pc:docMk/>
            <pc:sldMk cId="2699382091" sldId="307"/>
            <ac:picMk id="37" creationId="{70B55BA0-B62C-CAE7-AE85-311D2BB837C1}"/>
          </ac:picMkLst>
        </pc:picChg>
        <pc:picChg chg="add del mod">
          <ac:chgData name="Forrester, Jason" userId="ea3201d4-28ee-4977-ae6d-c213c982a50c" providerId="ADAL" clId="{5FFAB3A6-AB2D-4BB3-AA83-CC3B548317C6}" dt="2024-11-04T20:10:31.813" v="216" actId="478"/>
          <ac:picMkLst>
            <pc:docMk/>
            <pc:sldMk cId="2699382091" sldId="307"/>
            <ac:picMk id="38" creationId="{14E1648D-AE0E-E24F-F2F5-7D7450D57417}"/>
          </ac:picMkLst>
        </pc:picChg>
        <pc:picChg chg="add del mod">
          <ac:chgData name="Forrester, Jason" userId="ea3201d4-28ee-4977-ae6d-c213c982a50c" providerId="ADAL" clId="{5FFAB3A6-AB2D-4BB3-AA83-CC3B548317C6}" dt="2024-11-04T20:08:21.467" v="204" actId="478"/>
          <ac:picMkLst>
            <pc:docMk/>
            <pc:sldMk cId="2699382091" sldId="307"/>
            <ac:picMk id="39" creationId="{71709A75-11C4-E079-F918-00B40D62ECDE}"/>
          </ac:picMkLst>
        </pc:picChg>
        <pc:picChg chg="add del mod">
          <ac:chgData name="Forrester, Jason" userId="ea3201d4-28ee-4977-ae6d-c213c982a50c" providerId="ADAL" clId="{5FFAB3A6-AB2D-4BB3-AA83-CC3B548317C6}" dt="2024-11-04T20:08:21.991" v="205" actId="478"/>
          <ac:picMkLst>
            <pc:docMk/>
            <pc:sldMk cId="2699382091" sldId="307"/>
            <ac:picMk id="40" creationId="{96892176-2155-729D-40CA-D3DC77F040CA}"/>
          </ac:picMkLst>
        </pc:picChg>
        <pc:picChg chg="add mod">
          <ac:chgData name="Forrester, Jason" userId="ea3201d4-28ee-4977-ae6d-c213c982a50c" providerId="ADAL" clId="{5FFAB3A6-AB2D-4BB3-AA83-CC3B548317C6}" dt="2024-11-04T20:11:24.097" v="225" actId="164"/>
          <ac:picMkLst>
            <pc:docMk/>
            <pc:sldMk cId="2699382091" sldId="307"/>
            <ac:picMk id="43" creationId="{9B38D257-F2E6-1121-E09B-BC28E069759E}"/>
          </ac:picMkLst>
        </pc:picChg>
        <pc:picChg chg="add mod">
          <ac:chgData name="Forrester, Jason" userId="ea3201d4-28ee-4977-ae6d-c213c982a50c" providerId="ADAL" clId="{5FFAB3A6-AB2D-4BB3-AA83-CC3B548317C6}" dt="2024-11-04T20:11:24.097" v="225" actId="164"/>
          <ac:picMkLst>
            <pc:docMk/>
            <pc:sldMk cId="2699382091" sldId="307"/>
            <ac:picMk id="44" creationId="{ADB7A45B-4C4F-72F5-78EE-3F37B568D76C}"/>
          </ac:picMkLst>
        </pc:picChg>
        <pc:picChg chg="add mod">
          <ac:chgData name="Forrester, Jason" userId="ea3201d4-28ee-4977-ae6d-c213c982a50c" providerId="ADAL" clId="{5FFAB3A6-AB2D-4BB3-AA83-CC3B548317C6}" dt="2024-11-04T20:12:13.365" v="229" actId="164"/>
          <ac:picMkLst>
            <pc:docMk/>
            <pc:sldMk cId="2699382091" sldId="307"/>
            <ac:picMk id="46" creationId="{D0391682-439F-C593-5F92-5440C3128611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49" creationId="{DFFAA6E8-B777-0511-D3DA-5AED5F622F0B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53" creationId="{F533C8FC-CB31-EF79-81C2-6B8FB4201DFC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54" creationId="{132F7535-DF25-64A1-5F1F-FA1FDB8EB9A5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55" creationId="{D08174C6-9DB4-E628-9A2D-832E0A9C3F2C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56" creationId="{F8E3F3A0-122B-86C7-5520-B5100D4A9B49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57" creationId="{AC13057B-F4FD-1E3E-C25D-F321AA08EE3A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58" creationId="{84040591-2F53-2411-CA9D-C9DC0EBFA815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59" creationId="{BFE7BED6-33C7-D00A-C3CB-A694D0B9E487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60" creationId="{AAF69A16-ECC5-28D3-522F-D312C7F0DBAE}"/>
          </ac:picMkLst>
        </pc:picChg>
        <pc:picChg chg="mod">
          <ac:chgData name="Forrester, Jason" userId="ea3201d4-28ee-4977-ae6d-c213c982a50c" providerId="ADAL" clId="{5FFAB3A6-AB2D-4BB3-AA83-CC3B548317C6}" dt="2024-11-04T20:20:33.413" v="484"/>
          <ac:picMkLst>
            <pc:docMk/>
            <pc:sldMk cId="2699382091" sldId="307"/>
            <ac:picMk id="61" creationId="{1F4C245F-F4E5-E5F4-082E-0F7252365BDC}"/>
          </ac:picMkLst>
        </pc:picChg>
        <pc:picChg chg="add mod">
          <ac:chgData name="Forrester, Jason" userId="ea3201d4-28ee-4977-ae6d-c213c982a50c" providerId="ADAL" clId="{5FFAB3A6-AB2D-4BB3-AA83-CC3B548317C6}" dt="2024-11-04T20:42:54.919" v="706"/>
          <ac:picMkLst>
            <pc:docMk/>
            <pc:sldMk cId="2699382091" sldId="307"/>
            <ac:picMk id="62" creationId="{2B85D5E3-FBDC-A4D9-2EC4-9D7ADB04E7FF}"/>
          </ac:picMkLst>
        </pc:picChg>
        <pc:picChg chg="add mod">
          <ac:chgData name="Forrester, Jason" userId="ea3201d4-28ee-4977-ae6d-c213c982a50c" providerId="ADAL" clId="{5FFAB3A6-AB2D-4BB3-AA83-CC3B548317C6}" dt="2024-11-04T20:42:54.919" v="706"/>
          <ac:picMkLst>
            <pc:docMk/>
            <pc:sldMk cId="2699382091" sldId="307"/>
            <ac:picMk id="63" creationId="{44F37A57-0A4C-2039-E263-7269C3EC0EF8}"/>
          </ac:picMkLst>
        </pc:picChg>
        <pc:picChg chg="add del mod">
          <ac:chgData name="Forrester, Jason" userId="ea3201d4-28ee-4977-ae6d-c213c982a50c" providerId="ADAL" clId="{5FFAB3A6-AB2D-4BB3-AA83-CC3B548317C6}" dt="2024-11-04T20:44:09.849" v="710" actId="21"/>
          <ac:picMkLst>
            <pc:docMk/>
            <pc:sldMk cId="2699382091" sldId="307"/>
            <ac:picMk id="65" creationId="{69147306-2026-5F72-EF31-070674B12BCE}"/>
          </ac:picMkLst>
        </pc:picChg>
        <pc:picChg chg="add mod">
          <ac:chgData name="Forrester, Jason" userId="ea3201d4-28ee-4977-ae6d-c213c982a50c" providerId="ADAL" clId="{5FFAB3A6-AB2D-4BB3-AA83-CC3B548317C6}" dt="2024-11-04T20:48:47.674" v="717" actId="1076"/>
          <ac:picMkLst>
            <pc:docMk/>
            <pc:sldMk cId="2699382091" sldId="307"/>
            <ac:picMk id="68" creationId="{42F6B927-3D57-FE52-6886-CBD250C3CDF7}"/>
          </ac:picMkLst>
        </pc:picChg>
        <pc:picChg chg="add del mod">
          <ac:chgData name="Forrester, Jason" userId="ea3201d4-28ee-4977-ae6d-c213c982a50c" providerId="ADAL" clId="{5FFAB3A6-AB2D-4BB3-AA83-CC3B548317C6}" dt="2024-11-04T20:50:06.434" v="735" actId="21"/>
          <ac:picMkLst>
            <pc:docMk/>
            <pc:sldMk cId="2699382091" sldId="307"/>
            <ac:picMk id="71" creationId="{F7FAD118-7083-CAA0-DBDB-EEBEC7E1774A}"/>
          </ac:picMkLst>
        </pc:picChg>
        <pc:inkChg chg="add del mod">
          <ac:chgData name="Forrester, Jason" userId="ea3201d4-28ee-4977-ae6d-c213c982a50c" providerId="ADAL" clId="{5FFAB3A6-AB2D-4BB3-AA83-CC3B548317C6}" dt="2024-11-04T19:38:51.432" v="27" actId="9405"/>
          <ac:inkMkLst>
            <pc:docMk/>
            <pc:sldMk cId="2699382091" sldId="307"/>
            <ac:inkMk id="8" creationId="{E149C50D-D56D-0E19-8CE4-69B60DD6D9B3}"/>
          </ac:inkMkLst>
        </pc:inkChg>
        <pc:inkChg chg="add del mod">
          <ac:chgData name="Forrester, Jason" userId="ea3201d4-28ee-4977-ae6d-c213c982a50c" providerId="ADAL" clId="{5FFAB3A6-AB2D-4BB3-AA83-CC3B548317C6}" dt="2024-11-04T19:38:51.182" v="26"/>
          <ac:inkMkLst>
            <pc:docMk/>
            <pc:sldMk cId="2699382091" sldId="307"/>
            <ac:inkMk id="9" creationId="{B30F8CE6-12B9-AAB8-F871-33A60C5CF7B6}"/>
          </ac:inkMkLst>
        </pc:inkChg>
        <pc:inkChg chg="add del mod">
          <ac:chgData name="Forrester, Jason" userId="ea3201d4-28ee-4977-ae6d-c213c982a50c" providerId="ADAL" clId="{5FFAB3A6-AB2D-4BB3-AA83-CC3B548317C6}" dt="2024-11-04T19:38:50.761" v="24"/>
          <ac:inkMkLst>
            <pc:docMk/>
            <pc:sldMk cId="2699382091" sldId="307"/>
            <ac:inkMk id="11" creationId="{D4932EC6-785F-398C-0A84-F6E809AD2DD3}"/>
          </ac:inkMkLst>
        </pc:inkChg>
        <pc:inkChg chg="add del mod">
          <ac:chgData name="Forrester, Jason" userId="ea3201d4-28ee-4977-ae6d-c213c982a50c" providerId="ADAL" clId="{5FFAB3A6-AB2D-4BB3-AA83-CC3B548317C6}" dt="2024-11-04T19:38:50.357" v="22"/>
          <ac:inkMkLst>
            <pc:docMk/>
            <pc:sldMk cId="2699382091" sldId="307"/>
            <ac:inkMk id="13" creationId="{AD18C0EC-489F-9BF8-04CD-AA4878481CBD}"/>
          </ac:inkMkLst>
        </pc:inkChg>
      </pc:sldChg>
      <pc:sldChg chg="addSp delSp modSp mod">
        <pc:chgData name="Forrester, Jason" userId="ea3201d4-28ee-4977-ae6d-c213c982a50c" providerId="ADAL" clId="{5FFAB3A6-AB2D-4BB3-AA83-CC3B548317C6}" dt="2024-11-04T21:12:50.771" v="1207" actId="164"/>
        <pc:sldMkLst>
          <pc:docMk/>
          <pc:sldMk cId="1846990893" sldId="308"/>
        </pc:sldMkLst>
        <pc:spChg chg="del">
          <ac:chgData name="Forrester, Jason" userId="ea3201d4-28ee-4977-ae6d-c213c982a50c" providerId="ADAL" clId="{5FFAB3A6-AB2D-4BB3-AA83-CC3B548317C6}" dt="2024-11-04T21:02:10.065" v="888" actId="478"/>
          <ac:spMkLst>
            <pc:docMk/>
            <pc:sldMk cId="1846990893" sldId="308"/>
            <ac:spMk id="2" creationId="{AD59198B-8515-27F9-9321-B82D100EA4FA}"/>
          </ac:spMkLst>
        </pc:spChg>
        <pc:spChg chg="add del">
          <ac:chgData name="Forrester, Jason" userId="ea3201d4-28ee-4977-ae6d-c213c982a50c" providerId="ADAL" clId="{5FFAB3A6-AB2D-4BB3-AA83-CC3B548317C6}" dt="2024-11-04T21:01:03.005" v="868"/>
          <ac:spMkLst>
            <pc:docMk/>
            <pc:sldMk cId="1846990893" sldId="308"/>
            <ac:spMk id="3" creationId="{4FEEB572-5BC2-A814-EFB8-F0F0196DE075}"/>
          </ac:spMkLst>
        </pc:spChg>
        <pc:spChg chg="add del">
          <ac:chgData name="Forrester, Jason" userId="ea3201d4-28ee-4977-ae6d-c213c982a50c" providerId="ADAL" clId="{5FFAB3A6-AB2D-4BB3-AA83-CC3B548317C6}" dt="2024-11-04T20:59:35.545" v="848" actId="22"/>
          <ac:spMkLst>
            <pc:docMk/>
            <pc:sldMk cId="1846990893" sldId="308"/>
            <ac:spMk id="8" creationId="{B0573BFD-652A-2A3C-4BED-14DF3E6A42C0}"/>
          </ac:spMkLst>
        </pc:spChg>
        <pc:spChg chg="add del mod">
          <ac:chgData name="Forrester, Jason" userId="ea3201d4-28ee-4977-ae6d-c213c982a50c" providerId="ADAL" clId="{5FFAB3A6-AB2D-4BB3-AA83-CC3B548317C6}" dt="2024-11-04T21:01:42.339" v="880" actId="478"/>
          <ac:spMkLst>
            <pc:docMk/>
            <pc:sldMk cId="1846990893" sldId="308"/>
            <ac:spMk id="10" creationId="{342FE281-61DA-A3C7-8024-87F9DED7DF19}"/>
          </ac:spMkLst>
        </pc:spChg>
        <pc:spChg chg="add del mod">
          <ac:chgData name="Forrester, Jason" userId="ea3201d4-28ee-4977-ae6d-c213c982a50c" providerId="ADAL" clId="{5FFAB3A6-AB2D-4BB3-AA83-CC3B548317C6}" dt="2024-11-04T21:02:11.250" v="889" actId="478"/>
          <ac:spMkLst>
            <pc:docMk/>
            <pc:sldMk cId="1846990893" sldId="308"/>
            <ac:spMk id="12" creationId="{F8C44E91-368E-43DC-0477-A71195340C0B}"/>
          </ac:spMkLst>
        </pc:spChg>
        <pc:grpChg chg="add del mod">
          <ac:chgData name="Forrester, Jason" userId="ea3201d4-28ee-4977-ae6d-c213c982a50c" providerId="ADAL" clId="{5FFAB3A6-AB2D-4BB3-AA83-CC3B548317C6}" dt="2024-11-04T21:09:39.553" v="1132"/>
          <ac:grpSpMkLst>
            <pc:docMk/>
            <pc:sldMk cId="1846990893" sldId="308"/>
            <ac:grpSpMk id="19" creationId="{EF26D38D-BF8A-3F94-62B8-08F197652432}"/>
          </ac:grpSpMkLst>
        </pc:grpChg>
        <pc:grpChg chg="add del mod">
          <ac:chgData name="Forrester, Jason" userId="ea3201d4-28ee-4977-ae6d-c213c982a50c" providerId="ADAL" clId="{5FFAB3A6-AB2D-4BB3-AA83-CC3B548317C6}" dt="2024-11-04T21:09:32.037" v="1130"/>
          <ac:grpSpMkLst>
            <pc:docMk/>
            <pc:sldMk cId="1846990893" sldId="308"/>
            <ac:grpSpMk id="21" creationId="{D2704130-9765-7774-FDFF-51E7BD3017A0}"/>
          </ac:grpSpMkLst>
        </pc:grpChg>
        <pc:grpChg chg="add del mod">
          <ac:chgData name="Forrester, Jason" userId="ea3201d4-28ee-4977-ae6d-c213c982a50c" providerId="ADAL" clId="{5FFAB3A6-AB2D-4BB3-AA83-CC3B548317C6}" dt="2024-11-04T21:09:31.266" v="1125"/>
          <ac:grpSpMkLst>
            <pc:docMk/>
            <pc:sldMk cId="1846990893" sldId="308"/>
            <ac:grpSpMk id="26" creationId="{CDD47C9E-0CFA-BB10-3065-4EBA0434D02C}"/>
          </ac:grpSpMkLst>
        </pc:grpChg>
        <pc:grpChg chg="add del mod">
          <ac:chgData name="Forrester, Jason" userId="ea3201d4-28ee-4977-ae6d-c213c982a50c" providerId="ADAL" clId="{5FFAB3A6-AB2D-4BB3-AA83-CC3B548317C6}" dt="2024-11-04T21:09:30.875" v="1122"/>
          <ac:grpSpMkLst>
            <pc:docMk/>
            <pc:sldMk cId="1846990893" sldId="308"/>
            <ac:grpSpMk id="29" creationId="{913B6707-2D08-65F1-9057-717BE672DFDE}"/>
          </ac:grpSpMkLst>
        </pc:grpChg>
        <pc:grpChg chg="add del mod">
          <ac:chgData name="Forrester, Jason" userId="ea3201d4-28ee-4977-ae6d-c213c982a50c" providerId="ADAL" clId="{5FFAB3A6-AB2D-4BB3-AA83-CC3B548317C6}" dt="2024-11-04T21:09:30.528" v="1119"/>
          <ac:grpSpMkLst>
            <pc:docMk/>
            <pc:sldMk cId="1846990893" sldId="308"/>
            <ac:grpSpMk id="32" creationId="{DAACCF33-0FDF-B22C-B4B3-D9B6285AAB29}"/>
          </ac:grpSpMkLst>
        </pc:grpChg>
        <pc:grpChg chg="mod">
          <ac:chgData name="Forrester, Jason" userId="ea3201d4-28ee-4977-ae6d-c213c982a50c" providerId="ADAL" clId="{5FFAB3A6-AB2D-4BB3-AA83-CC3B548317C6}" dt="2024-11-04T21:08:01.294" v="1069"/>
          <ac:grpSpMkLst>
            <pc:docMk/>
            <pc:sldMk cId="1846990893" sldId="308"/>
            <ac:grpSpMk id="34" creationId="{A9CBA7E5-8281-64FC-B8EA-88F4D6D26C8D}"/>
          </ac:grpSpMkLst>
        </pc:grpChg>
        <pc:grpChg chg="add del mod">
          <ac:chgData name="Forrester, Jason" userId="ea3201d4-28ee-4977-ae6d-c213c982a50c" providerId="ADAL" clId="{5FFAB3A6-AB2D-4BB3-AA83-CC3B548317C6}" dt="2024-11-04T21:09:30.323" v="1117"/>
          <ac:grpSpMkLst>
            <pc:docMk/>
            <pc:sldMk cId="1846990893" sldId="308"/>
            <ac:grpSpMk id="36" creationId="{00EF6D54-0F93-366B-C202-FC48AAB0E1FE}"/>
          </ac:grpSpMkLst>
        </pc:grpChg>
        <pc:grpChg chg="mod">
          <ac:chgData name="Forrester, Jason" userId="ea3201d4-28ee-4977-ae6d-c213c982a50c" providerId="ADAL" clId="{5FFAB3A6-AB2D-4BB3-AA83-CC3B548317C6}" dt="2024-11-04T21:08:32.233" v="1075"/>
          <ac:grpSpMkLst>
            <pc:docMk/>
            <pc:sldMk cId="1846990893" sldId="308"/>
            <ac:grpSpMk id="38" creationId="{5C12C429-C386-7346-ADEE-A6F6C9EFE1AD}"/>
          </ac:grpSpMkLst>
        </pc:grpChg>
        <pc:grpChg chg="add del mod">
          <ac:chgData name="Forrester, Jason" userId="ea3201d4-28ee-4977-ae6d-c213c982a50c" providerId="ADAL" clId="{5FFAB3A6-AB2D-4BB3-AA83-CC3B548317C6}" dt="2024-11-04T21:09:29.892" v="1114"/>
          <ac:grpSpMkLst>
            <pc:docMk/>
            <pc:sldMk cId="1846990893" sldId="308"/>
            <ac:grpSpMk id="41" creationId="{6443DCEE-B1FF-3353-9F4F-1D8F95691B3A}"/>
          </ac:grpSpMkLst>
        </pc:grpChg>
        <pc:grpChg chg="add del mod">
          <ac:chgData name="Forrester, Jason" userId="ea3201d4-28ee-4977-ae6d-c213c982a50c" providerId="ADAL" clId="{5FFAB3A6-AB2D-4BB3-AA83-CC3B548317C6}" dt="2024-11-04T21:09:11.749" v="1107"/>
          <ac:grpSpMkLst>
            <pc:docMk/>
            <pc:sldMk cId="1846990893" sldId="308"/>
            <ac:grpSpMk id="44" creationId="{A27164FE-36D7-3F01-297B-2AB227C25405}"/>
          </ac:grpSpMkLst>
        </pc:grpChg>
        <pc:grpChg chg="mod">
          <ac:chgData name="Forrester, Jason" userId="ea3201d4-28ee-4977-ae6d-c213c982a50c" providerId="ADAL" clId="{5FFAB3A6-AB2D-4BB3-AA83-CC3B548317C6}" dt="2024-11-04T21:08:40.337" v="1086"/>
          <ac:grpSpMkLst>
            <pc:docMk/>
            <pc:sldMk cId="1846990893" sldId="308"/>
            <ac:grpSpMk id="47" creationId="{822DD13C-9B3C-18E2-7178-7468165EEDBE}"/>
          </ac:grpSpMkLst>
        </pc:grpChg>
        <pc:grpChg chg="add del mod">
          <ac:chgData name="Forrester, Jason" userId="ea3201d4-28ee-4977-ae6d-c213c982a50c" providerId="ADAL" clId="{5FFAB3A6-AB2D-4BB3-AA83-CC3B548317C6}" dt="2024-11-04T21:09:10.845" v="1104"/>
          <ac:grpSpMkLst>
            <pc:docMk/>
            <pc:sldMk cId="1846990893" sldId="308"/>
            <ac:grpSpMk id="49" creationId="{1836F32F-86BD-82A1-01A9-A24840B4D8D8}"/>
          </ac:grpSpMkLst>
        </pc:grpChg>
        <pc:grpChg chg="add del mod">
          <ac:chgData name="Forrester, Jason" userId="ea3201d4-28ee-4977-ae6d-c213c982a50c" providerId="ADAL" clId="{5FFAB3A6-AB2D-4BB3-AA83-CC3B548317C6}" dt="2024-11-04T21:09:09.810" v="1101"/>
          <ac:grpSpMkLst>
            <pc:docMk/>
            <pc:sldMk cId="1846990893" sldId="308"/>
            <ac:grpSpMk id="52" creationId="{86E57711-F65B-96D1-A16E-1B4BF2A28D3C}"/>
          </ac:grpSpMkLst>
        </pc:grpChg>
        <pc:grpChg chg="add del mod">
          <ac:chgData name="Forrester, Jason" userId="ea3201d4-28ee-4977-ae6d-c213c982a50c" providerId="ADAL" clId="{5FFAB3A6-AB2D-4BB3-AA83-CC3B548317C6}" dt="2024-11-04T21:09:09.341" v="1099"/>
          <ac:grpSpMkLst>
            <pc:docMk/>
            <pc:sldMk cId="1846990893" sldId="308"/>
            <ac:grpSpMk id="54" creationId="{3FE8DA45-1557-C05A-925E-B49722E26578}"/>
          </ac:grpSpMkLst>
        </pc:grpChg>
        <pc:grpChg chg="mod">
          <ac:chgData name="Forrester, Jason" userId="ea3201d4-28ee-4977-ae6d-c213c982a50c" providerId="ADAL" clId="{5FFAB3A6-AB2D-4BB3-AA83-CC3B548317C6}" dt="2024-11-04T21:09:08.144" v="1097"/>
          <ac:grpSpMkLst>
            <pc:docMk/>
            <pc:sldMk cId="1846990893" sldId="308"/>
            <ac:grpSpMk id="56" creationId="{FB139F16-05EC-9BFB-AB04-FDBFFEDC86F8}"/>
          </ac:grpSpMkLst>
        </pc:grpChg>
        <pc:grpChg chg="add mod">
          <ac:chgData name="Forrester, Jason" userId="ea3201d4-28ee-4977-ae6d-c213c982a50c" providerId="ADAL" clId="{5FFAB3A6-AB2D-4BB3-AA83-CC3B548317C6}" dt="2024-11-04T21:12:50.771" v="1207" actId="164"/>
          <ac:grpSpMkLst>
            <pc:docMk/>
            <pc:sldMk cId="1846990893" sldId="308"/>
            <ac:grpSpMk id="58" creationId="{73F8EFCC-1A63-E366-FB03-EF04D887C227}"/>
          </ac:grpSpMkLst>
        </pc:grpChg>
        <pc:picChg chg="add del mod ord">
          <ac:chgData name="Forrester, Jason" userId="ea3201d4-28ee-4977-ae6d-c213c982a50c" providerId="ADAL" clId="{5FFAB3A6-AB2D-4BB3-AA83-CC3B548317C6}" dt="2024-11-04T21:00:33.828" v="862" actId="22"/>
          <ac:picMkLst>
            <pc:docMk/>
            <pc:sldMk cId="1846990893" sldId="308"/>
            <ac:picMk id="6" creationId="{02858DF5-7F5F-8022-A607-04B5DA9C2CA3}"/>
          </ac:picMkLst>
        </pc:picChg>
        <pc:picChg chg="add mod modCrop">
          <ac:chgData name="Forrester, Jason" userId="ea3201d4-28ee-4977-ae6d-c213c982a50c" providerId="ADAL" clId="{5FFAB3A6-AB2D-4BB3-AA83-CC3B548317C6}" dt="2024-11-04T21:00:32.925" v="860"/>
          <ac:picMkLst>
            <pc:docMk/>
            <pc:sldMk cId="1846990893" sldId="308"/>
            <ac:picMk id="9" creationId="{5A9774BF-F9B8-65CC-F7C2-26A5002026F7}"/>
          </ac:picMkLst>
        </pc:picChg>
        <pc:picChg chg="add del mod">
          <ac:chgData name="Forrester, Jason" userId="ea3201d4-28ee-4977-ae6d-c213c982a50c" providerId="ADAL" clId="{5FFAB3A6-AB2D-4BB3-AA83-CC3B548317C6}" dt="2024-11-04T21:02:59.843" v="895" actId="478"/>
          <ac:picMkLst>
            <pc:docMk/>
            <pc:sldMk cId="1846990893" sldId="308"/>
            <ac:picMk id="14" creationId="{7AA0DEAF-FE6F-FCAD-AB9A-3BEC8A8C5477}"/>
          </ac:picMkLst>
        </pc:picChg>
        <pc:picChg chg="add mod ord">
          <ac:chgData name="Forrester, Jason" userId="ea3201d4-28ee-4977-ae6d-c213c982a50c" providerId="ADAL" clId="{5FFAB3A6-AB2D-4BB3-AA83-CC3B548317C6}" dt="2024-11-04T21:12:50.771" v="1207" actId="164"/>
          <ac:picMkLst>
            <pc:docMk/>
            <pc:sldMk cId="1846990893" sldId="308"/>
            <ac:picMk id="16" creationId="{4FF90139-D5E4-CB71-3A47-284AF2808CE6}"/>
          </ac:picMkLst>
        </pc:picChg>
        <pc:picChg chg="add mod ord">
          <ac:chgData name="Forrester, Jason" userId="ea3201d4-28ee-4977-ae6d-c213c982a50c" providerId="ADAL" clId="{5FFAB3A6-AB2D-4BB3-AA83-CC3B548317C6}" dt="2024-11-04T21:12:50.771" v="1207" actId="164"/>
          <ac:picMkLst>
            <pc:docMk/>
            <pc:sldMk cId="1846990893" sldId="308"/>
            <ac:picMk id="57" creationId="{959751B0-E204-F159-FA41-5EA456C13BE1}"/>
          </ac:picMkLst>
        </pc:picChg>
        <pc:picChg chg="add">
          <ac:chgData name="Forrester, Jason" userId="ea3201d4-28ee-4977-ae6d-c213c982a50c" providerId="ADAL" clId="{5FFAB3A6-AB2D-4BB3-AA83-CC3B548317C6}" dt="2024-11-04T21:00:26.503" v="855"/>
          <ac:picMkLst>
            <pc:docMk/>
            <pc:sldMk cId="1846990893" sldId="308"/>
            <ac:picMk id="3074" creationId="{C2FFEEDF-D54C-A9D2-4567-A396F28A8584}"/>
          </ac:picMkLst>
        </pc:picChg>
        <pc:picChg chg="add mod">
          <ac:chgData name="Forrester, Jason" userId="ea3201d4-28ee-4977-ae6d-c213c982a50c" providerId="ADAL" clId="{5FFAB3A6-AB2D-4BB3-AA83-CC3B548317C6}" dt="2024-11-04T21:01:01.610" v="867"/>
          <ac:picMkLst>
            <pc:docMk/>
            <pc:sldMk cId="1846990893" sldId="308"/>
            <ac:picMk id="3076" creationId="{5938934D-1E17-E1FA-5DD6-3DC0C701023C}"/>
          </ac:picMkLst>
        </pc:picChg>
        <pc:picChg chg="add del mod">
          <ac:chgData name="Forrester, Jason" userId="ea3201d4-28ee-4977-ae6d-c213c982a50c" providerId="ADAL" clId="{5FFAB3A6-AB2D-4BB3-AA83-CC3B548317C6}" dt="2024-11-04T21:01:40.165" v="879" actId="478"/>
          <ac:picMkLst>
            <pc:docMk/>
            <pc:sldMk cId="1846990893" sldId="308"/>
            <ac:picMk id="3078" creationId="{F7C89792-C153-6BA7-826D-EC10721FB662}"/>
          </ac:picMkLst>
        </pc:picChg>
        <pc:picChg chg="add del mod">
          <ac:chgData name="Forrester, Jason" userId="ea3201d4-28ee-4977-ae6d-c213c982a50c" providerId="ADAL" clId="{5FFAB3A6-AB2D-4BB3-AA83-CC3B548317C6}" dt="2024-11-04T21:12:50.771" v="1207" actId="164"/>
          <ac:picMkLst>
            <pc:docMk/>
            <pc:sldMk cId="1846990893" sldId="308"/>
            <ac:picMk id="3080" creationId="{72A1750A-B591-E615-E1E8-9A632BB84F75}"/>
          </ac:picMkLst>
        </pc:picChg>
        <pc:inkChg chg="add del mod">
          <ac:chgData name="Forrester, Jason" userId="ea3201d4-28ee-4977-ae6d-c213c982a50c" providerId="ADAL" clId="{5FFAB3A6-AB2D-4BB3-AA83-CC3B548317C6}" dt="2024-11-04T21:09:39.553" v="1132"/>
          <ac:inkMkLst>
            <pc:docMk/>
            <pc:sldMk cId="1846990893" sldId="308"/>
            <ac:inkMk id="17" creationId="{E8EDA97A-50E0-28B8-615C-AA89A1978A15}"/>
          </ac:inkMkLst>
        </pc:inkChg>
        <pc:inkChg chg="add del mod">
          <ac:chgData name="Forrester, Jason" userId="ea3201d4-28ee-4977-ae6d-c213c982a50c" providerId="ADAL" clId="{5FFAB3A6-AB2D-4BB3-AA83-CC3B548317C6}" dt="2024-11-04T21:09:39.553" v="1133"/>
          <ac:inkMkLst>
            <pc:docMk/>
            <pc:sldMk cId="1846990893" sldId="308"/>
            <ac:inkMk id="18" creationId="{54BEEA0B-DC76-0EEF-B34E-5745390758EA}"/>
          </ac:inkMkLst>
        </pc:inkChg>
        <pc:inkChg chg="add del mod">
          <ac:chgData name="Forrester, Jason" userId="ea3201d4-28ee-4977-ae6d-c213c982a50c" providerId="ADAL" clId="{5FFAB3A6-AB2D-4BB3-AA83-CC3B548317C6}" dt="2024-11-04T21:09:32.037" v="1130"/>
          <ac:inkMkLst>
            <pc:docMk/>
            <pc:sldMk cId="1846990893" sldId="308"/>
            <ac:inkMk id="20" creationId="{7E65A402-0839-E5BD-7C95-216D8B59066F}"/>
          </ac:inkMkLst>
        </pc:inkChg>
        <pc:inkChg chg="add del">
          <ac:chgData name="Forrester, Jason" userId="ea3201d4-28ee-4977-ae6d-c213c982a50c" providerId="ADAL" clId="{5FFAB3A6-AB2D-4BB3-AA83-CC3B548317C6}" dt="2024-11-04T21:09:31.841" v="1128" actId="9405"/>
          <ac:inkMkLst>
            <pc:docMk/>
            <pc:sldMk cId="1846990893" sldId="308"/>
            <ac:inkMk id="22" creationId="{69CC7224-1063-3D7B-8292-94352C2D49F0}"/>
          </ac:inkMkLst>
        </pc:inkChg>
        <pc:inkChg chg="add del mod">
          <ac:chgData name="Forrester, Jason" userId="ea3201d4-28ee-4977-ae6d-c213c982a50c" providerId="ADAL" clId="{5FFAB3A6-AB2D-4BB3-AA83-CC3B548317C6}" dt="2024-11-04T21:09:31.652" v="1127" actId="9405"/>
          <ac:inkMkLst>
            <pc:docMk/>
            <pc:sldMk cId="1846990893" sldId="308"/>
            <ac:inkMk id="23" creationId="{235BA402-EE07-6ED6-E3E8-AA647DEE3A61}"/>
          </ac:inkMkLst>
        </pc:inkChg>
        <pc:inkChg chg="add del mod">
          <ac:chgData name="Forrester, Jason" userId="ea3201d4-28ee-4977-ae6d-c213c982a50c" providerId="ADAL" clId="{5FFAB3A6-AB2D-4BB3-AA83-CC3B548317C6}" dt="2024-11-04T21:09:31.456" v="1126" actId="9405"/>
          <ac:inkMkLst>
            <pc:docMk/>
            <pc:sldMk cId="1846990893" sldId="308"/>
            <ac:inkMk id="24" creationId="{CA651B5D-8DA2-59CA-3809-A23F8E21517A}"/>
          </ac:inkMkLst>
        </pc:inkChg>
        <pc:inkChg chg="add del mod">
          <ac:chgData name="Forrester, Jason" userId="ea3201d4-28ee-4977-ae6d-c213c982a50c" providerId="ADAL" clId="{5FFAB3A6-AB2D-4BB3-AA83-CC3B548317C6}" dt="2024-11-04T21:09:31.266" v="1125"/>
          <ac:inkMkLst>
            <pc:docMk/>
            <pc:sldMk cId="1846990893" sldId="308"/>
            <ac:inkMk id="25" creationId="{BA7C958D-55D7-2663-D692-B3F3FC0C8567}"/>
          </ac:inkMkLst>
        </pc:inkChg>
        <pc:inkChg chg="add del mod">
          <ac:chgData name="Forrester, Jason" userId="ea3201d4-28ee-4977-ae6d-c213c982a50c" providerId="ADAL" clId="{5FFAB3A6-AB2D-4BB3-AA83-CC3B548317C6}" dt="2024-11-04T21:09:31.073" v="1123" actId="9405"/>
          <ac:inkMkLst>
            <pc:docMk/>
            <pc:sldMk cId="1846990893" sldId="308"/>
            <ac:inkMk id="27" creationId="{E150D5E7-26B5-DD17-3522-3F8D56571CC3}"/>
          </ac:inkMkLst>
        </pc:inkChg>
        <pc:inkChg chg="add del mod">
          <ac:chgData name="Forrester, Jason" userId="ea3201d4-28ee-4977-ae6d-c213c982a50c" providerId="ADAL" clId="{5FFAB3A6-AB2D-4BB3-AA83-CC3B548317C6}" dt="2024-11-04T21:09:30.875" v="1122"/>
          <ac:inkMkLst>
            <pc:docMk/>
            <pc:sldMk cId="1846990893" sldId="308"/>
            <ac:inkMk id="28" creationId="{940069CB-D4AB-4C93-E306-6E3CBBF53AC8}"/>
          </ac:inkMkLst>
        </pc:inkChg>
        <pc:inkChg chg="add del mod">
          <ac:chgData name="Forrester, Jason" userId="ea3201d4-28ee-4977-ae6d-c213c982a50c" providerId="ADAL" clId="{5FFAB3A6-AB2D-4BB3-AA83-CC3B548317C6}" dt="2024-11-04T21:09:30.697" v="1120" actId="9405"/>
          <ac:inkMkLst>
            <pc:docMk/>
            <pc:sldMk cId="1846990893" sldId="308"/>
            <ac:inkMk id="30" creationId="{807B3D58-3800-1EF1-3EE3-F4F75098F15D}"/>
          </ac:inkMkLst>
        </pc:inkChg>
        <pc:inkChg chg="add del mod">
          <ac:chgData name="Forrester, Jason" userId="ea3201d4-28ee-4977-ae6d-c213c982a50c" providerId="ADAL" clId="{5FFAB3A6-AB2D-4BB3-AA83-CC3B548317C6}" dt="2024-11-04T21:09:30.528" v="1119"/>
          <ac:inkMkLst>
            <pc:docMk/>
            <pc:sldMk cId="1846990893" sldId="308"/>
            <ac:inkMk id="31" creationId="{67311B64-D6B5-8A82-A580-40EFB48487DC}"/>
          </ac:inkMkLst>
        </pc:inkChg>
        <pc:inkChg chg="add del mod">
          <ac:chgData name="Forrester, Jason" userId="ea3201d4-28ee-4977-ae6d-c213c982a50c" providerId="ADAL" clId="{5FFAB3A6-AB2D-4BB3-AA83-CC3B548317C6}" dt="2024-11-04T21:08:01.294" v="1069"/>
          <ac:inkMkLst>
            <pc:docMk/>
            <pc:sldMk cId="1846990893" sldId="308"/>
            <ac:inkMk id="33" creationId="{1E6D0EE9-6F11-5482-EAB0-BBDEA082D68F}"/>
          </ac:inkMkLst>
        </pc:inkChg>
        <pc:inkChg chg="add del mod">
          <ac:chgData name="Forrester, Jason" userId="ea3201d4-28ee-4977-ae6d-c213c982a50c" providerId="ADAL" clId="{5FFAB3A6-AB2D-4BB3-AA83-CC3B548317C6}" dt="2024-11-04T21:09:30.323" v="1117"/>
          <ac:inkMkLst>
            <pc:docMk/>
            <pc:sldMk cId="1846990893" sldId="308"/>
            <ac:inkMk id="35" creationId="{3586901A-079E-FABB-9152-95B4CDE16383}"/>
          </ac:inkMkLst>
        </pc:inkChg>
        <pc:inkChg chg="add del mod">
          <ac:chgData name="Forrester, Jason" userId="ea3201d4-28ee-4977-ae6d-c213c982a50c" providerId="ADAL" clId="{5FFAB3A6-AB2D-4BB3-AA83-CC3B548317C6}" dt="2024-11-04T21:08:32.233" v="1075"/>
          <ac:inkMkLst>
            <pc:docMk/>
            <pc:sldMk cId="1846990893" sldId="308"/>
            <ac:inkMk id="37" creationId="{A7F11F24-A15C-7967-D8B1-9DD60BA83B63}"/>
          </ac:inkMkLst>
        </pc:inkChg>
        <pc:inkChg chg="add del mod">
          <ac:chgData name="Forrester, Jason" userId="ea3201d4-28ee-4977-ae6d-c213c982a50c" providerId="ADAL" clId="{5FFAB3A6-AB2D-4BB3-AA83-CC3B548317C6}" dt="2024-11-04T21:09:30.117" v="1115" actId="9405"/>
          <ac:inkMkLst>
            <pc:docMk/>
            <pc:sldMk cId="1846990893" sldId="308"/>
            <ac:inkMk id="39" creationId="{930923F3-B708-0611-57B6-37448D0EC50F}"/>
          </ac:inkMkLst>
        </pc:inkChg>
        <pc:inkChg chg="add del mod">
          <ac:chgData name="Forrester, Jason" userId="ea3201d4-28ee-4977-ae6d-c213c982a50c" providerId="ADAL" clId="{5FFAB3A6-AB2D-4BB3-AA83-CC3B548317C6}" dt="2024-11-04T21:09:29.892" v="1114"/>
          <ac:inkMkLst>
            <pc:docMk/>
            <pc:sldMk cId="1846990893" sldId="308"/>
            <ac:inkMk id="40" creationId="{48253565-5FE1-6898-1501-77F2D4481030}"/>
          </ac:inkMkLst>
        </pc:inkChg>
        <pc:inkChg chg="add del mod">
          <ac:chgData name="Forrester, Jason" userId="ea3201d4-28ee-4977-ae6d-c213c982a50c" providerId="ADAL" clId="{5FFAB3A6-AB2D-4BB3-AA83-CC3B548317C6}" dt="2024-11-04T21:09:12.141" v="1108" actId="9405"/>
          <ac:inkMkLst>
            <pc:docMk/>
            <pc:sldMk cId="1846990893" sldId="308"/>
            <ac:inkMk id="42" creationId="{4512CE41-5186-52EB-0024-7AE921412A8A}"/>
          </ac:inkMkLst>
        </pc:inkChg>
        <pc:inkChg chg="add del mod">
          <ac:chgData name="Forrester, Jason" userId="ea3201d4-28ee-4977-ae6d-c213c982a50c" providerId="ADAL" clId="{5FFAB3A6-AB2D-4BB3-AA83-CC3B548317C6}" dt="2024-11-04T21:09:11.749" v="1107"/>
          <ac:inkMkLst>
            <pc:docMk/>
            <pc:sldMk cId="1846990893" sldId="308"/>
            <ac:inkMk id="43" creationId="{6F03F55B-7B11-0805-8785-9E228BED0607}"/>
          </ac:inkMkLst>
        </pc:inkChg>
        <pc:inkChg chg="add del mod">
          <ac:chgData name="Forrester, Jason" userId="ea3201d4-28ee-4977-ae6d-c213c982a50c" providerId="ADAL" clId="{5FFAB3A6-AB2D-4BB3-AA83-CC3B548317C6}" dt="2024-11-04T21:09:11.338" v="1105" actId="9405"/>
          <ac:inkMkLst>
            <pc:docMk/>
            <pc:sldMk cId="1846990893" sldId="308"/>
            <ac:inkMk id="45" creationId="{F93BB572-C2D1-1411-A1FF-94BEB816FE1C}"/>
          </ac:inkMkLst>
        </pc:inkChg>
        <pc:inkChg chg="add del mod">
          <ac:chgData name="Forrester, Jason" userId="ea3201d4-28ee-4977-ae6d-c213c982a50c" providerId="ADAL" clId="{5FFAB3A6-AB2D-4BB3-AA83-CC3B548317C6}" dt="2024-11-04T21:08:40.337" v="1086"/>
          <ac:inkMkLst>
            <pc:docMk/>
            <pc:sldMk cId="1846990893" sldId="308"/>
            <ac:inkMk id="46" creationId="{3CE67611-8A24-1FDA-4288-858866B161DE}"/>
          </ac:inkMkLst>
        </pc:inkChg>
        <pc:inkChg chg="add del mod">
          <ac:chgData name="Forrester, Jason" userId="ea3201d4-28ee-4977-ae6d-c213c982a50c" providerId="ADAL" clId="{5FFAB3A6-AB2D-4BB3-AA83-CC3B548317C6}" dt="2024-11-04T21:09:10.845" v="1104"/>
          <ac:inkMkLst>
            <pc:docMk/>
            <pc:sldMk cId="1846990893" sldId="308"/>
            <ac:inkMk id="48" creationId="{1C49C1E2-4BA5-8394-D76A-9397E7BD7290}"/>
          </ac:inkMkLst>
        </pc:inkChg>
        <pc:inkChg chg="add del mod">
          <ac:chgData name="Forrester, Jason" userId="ea3201d4-28ee-4977-ae6d-c213c982a50c" providerId="ADAL" clId="{5FFAB3A6-AB2D-4BB3-AA83-CC3B548317C6}" dt="2024-11-04T21:09:10.243" v="1102" actId="9405"/>
          <ac:inkMkLst>
            <pc:docMk/>
            <pc:sldMk cId="1846990893" sldId="308"/>
            <ac:inkMk id="50" creationId="{C79C3928-8AE2-7930-1FF1-7AE0A3ED5FA4}"/>
          </ac:inkMkLst>
        </pc:inkChg>
        <pc:inkChg chg="add del mod">
          <ac:chgData name="Forrester, Jason" userId="ea3201d4-28ee-4977-ae6d-c213c982a50c" providerId="ADAL" clId="{5FFAB3A6-AB2D-4BB3-AA83-CC3B548317C6}" dt="2024-11-04T21:09:09.810" v="1101"/>
          <ac:inkMkLst>
            <pc:docMk/>
            <pc:sldMk cId="1846990893" sldId="308"/>
            <ac:inkMk id="51" creationId="{ED0391F1-0C1E-0DC0-211B-186B73593B27}"/>
          </ac:inkMkLst>
        </pc:inkChg>
        <pc:inkChg chg="add del mod">
          <ac:chgData name="Forrester, Jason" userId="ea3201d4-28ee-4977-ae6d-c213c982a50c" providerId="ADAL" clId="{5FFAB3A6-AB2D-4BB3-AA83-CC3B548317C6}" dt="2024-11-04T21:09:09.341" v="1099"/>
          <ac:inkMkLst>
            <pc:docMk/>
            <pc:sldMk cId="1846990893" sldId="308"/>
            <ac:inkMk id="53" creationId="{F19A6AD6-EF6F-CB29-8EAF-3F9730C03A9F}"/>
          </ac:inkMkLst>
        </pc:inkChg>
        <pc:inkChg chg="add del mod">
          <ac:chgData name="Forrester, Jason" userId="ea3201d4-28ee-4977-ae6d-c213c982a50c" providerId="ADAL" clId="{5FFAB3A6-AB2D-4BB3-AA83-CC3B548317C6}" dt="2024-11-04T21:09:08.144" v="1097"/>
          <ac:inkMkLst>
            <pc:docMk/>
            <pc:sldMk cId="1846990893" sldId="308"/>
            <ac:inkMk id="55" creationId="{FBBC445F-534B-8A6B-B4F8-4B19E66CE654}"/>
          </ac:inkMkLst>
        </pc:inkChg>
      </pc:sldChg>
      <pc:sldChg chg="addSp delSp modSp mod">
        <pc:chgData name="Forrester, Jason" userId="ea3201d4-28ee-4977-ae6d-c213c982a50c" providerId="ADAL" clId="{5FFAB3A6-AB2D-4BB3-AA83-CC3B548317C6}" dt="2024-11-04T21:31:39.065" v="1313" actId="1036"/>
        <pc:sldMkLst>
          <pc:docMk/>
          <pc:sldMk cId="1981507680" sldId="313"/>
        </pc:sldMkLst>
        <pc:spChg chg="del">
          <ac:chgData name="Forrester, Jason" userId="ea3201d4-28ee-4977-ae6d-c213c982a50c" providerId="ADAL" clId="{5FFAB3A6-AB2D-4BB3-AA83-CC3B548317C6}" dt="2024-11-04T21:18:00.497" v="1213" actId="478"/>
          <ac:spMkLst>
            <pc:docMk/>
            <pc:sldMk cId="1981507680" sldId="313"/>
            <ac:spMk id="2" creationId="{A7D3A7B4-1FC0-C955-8982-5CED38C22016}"/>
          </ac:spMkLst>
        </pc:spChg>
        <pc:spChg chg="del">
          <ac:chgData name="Forrester, Jason" userId="ea3201d4-28ee-4977-ae6d-c213c982a50c" providerId="ADAL" clId="{5FFAB3A6-AB2D-4BB3-AA83-CC3B548317C6}" dt="2024-11-04T21:17:59.060" v="1212" actId="478"/>
          <ac:spMkLst>
            <pc:docMk/>
            <pc:sldMk cId="1981507680" sldId="313"/>
            <ac:spMk id="3" creationId="{FD0CD6DF-19F8-884F-0C88-3DA27A166BA8}"/>
          </ac:spMkLst>
        </pc:spChg>
        <pc:spChg chg="add del mod">
          <ac:chgData name="Forrester, Jason" userId="ea3201d4-28ee-4977-ae6d-c213c982a50c" providerId="ADAL" clId="{5FFAB3A6-AB2D-4BB3-AA83-CC3B548317C6}" dt="2024-11-04T21:18:01.827" v="1214" actId="478"/>
          <ac:spMkLst>
            <pc:docMk/>
            <pc:sldMk cId="1981507680" sldId="313"/>
            <ac:spMk id="6" creationId="{9F72F0F9-A5E4-8855-67C9-AF732C6F5307}"/>
          </ac:spMkLst>
        </pc:spChg>
        <pc:picChg chg="add mod">
          <ac:chgData name="Forrester, Jason" userId="ea3201d4-28ee-4977-ae6d-c213c982a50c" providerId="ADAL" clId="{5FFAB3A6-AB2D-4BB3-AA83-CC3B548317C6}" dt="2024-11-04T21:31:02.049" v="1288" actId="1076"/>
          <ac:picMkLst>
            <pc:docMk/>
            <pc:sldMk cId="1981507680" sldId="313"/>
            <ac:picMk id="7" creationId="{52C763D6-9AF1-6482-50FF-16DD64DD0CB2}"/>
          </ac:picMkLst>
        </pc:picChg>
        <pc:picChg chg="add mod">
          <ac:chgData name="Forrester, Jason" userId="ea3201d4-28ee-4977-ae6d-c213c982a50c" providerId="ADAL" clId="{5FFAB3A6-AB2D-4BB3-AA83-CC3B548317C6}" dt="2024-11-04T21:31:39.065" v="1313" actId="1036"/>
          <ac:picMkLst>
            <pc:docMk/>
            <pc:sldMk cId="1981507680" sldId="313"/>
            <ac:picMk id="6146" creationId="{41E036AA-639D-FF85-C9A7-A5B0C2B689D5}"/>
          </ac:picMkLst>
        </pc:picChg>
        <pc:picChg chg="add del mod">
          <ac:chgData name="Forrester, Jason" userId="ea3201d4-28ee-4977-ae6d-c213c982a50c" providerId="ADAL" clId="{5FFAB3A6-AB2D-4BB3-AA83-CC3B548317C6}" dt="2024-11-04T21:26:40.579" v="1247" actId="167"/>
          <ac:picMkLst>
            <pc:docMk/>
            <pc:sldMk cId="1981507680" sldId="313"/>
            <ac:picMk id="6148" creationId="{C8E97260-DBBE-C380-AEA3-EED02D036150}"/>
          </ac:picMkLst>
        </pc:picChg>
      </pc:sldChg>
      <pc:sldChg chg="addSp delSp modSp mod">
        <pc:chgData name="Forrester, Jason" userId="ea3201d4-28ee-4977-ae6d-c213c982a50c" providerId="ADAL" clId="{5FFAB3A6-AB2D-4BB3-AA83-CC3B548317C6}" dt="2024-11-04T20:57:18.215" v="845" actId="167"/>
        <pc:sldMkLst>
          <pc:docMk/>
          <pc:sldMk cId="944303382" sldId="314"/>
        </pc:sldMkLst>
        <pc:spChg chg="del">
          <ac:chgData name="Forrester, Jason" userId="ea3201d4-28ee-4977-ae6d-c213c982a50c" providerId="ADAL" clId="{5FFAB3A6-AB2D-4BB3-AA83-CC3B548317C6}" dt="2024-11-04T20:49:07.066" v="721" actId="478"/>
          <ac:spMkLst>
            <pc:docMk/>
            <pc:sldMk cId="944303382" sldId="314"/>
            <ac:spMk id="2" creationId="{230B0619-B273-70A7-A57D-0FABDCD33FBA}"/>
          </ac:spMkLst>
        </pc:spChg>
        <pc:spChg chg="del">
          <ac:chgData name="Forrester, Jason" userId="ea3201d4-28ee-4977-ae6d-c213c982a50c" providerId="ADAL" clId="{5FFAB3A6-AB2D-4BB3-AA83-CC3B548317C6}" dt="2024-11-04T20:12:25.786" v="230"/>
          <ac:spMkLst>
            <pc:docMk/>
            <pc:sldMk cId="944303382" sldId="314"/>
            <ac:spMk id="3" creationId="{3C1D40FD-0796-8F87-5B59-EF61B3CF72F0}"/>
          </ac:spMkLst>
        </pc:spChg>
        <pc:spChg chg="add del mod">
          <ac:chgData name="Forrester, Jason" userId="ea3201d4-28ee-4977-ae6d-c213c982a50c" providerId="ADAL" clId="{5FFAB3A6-AB2D-4BB3-AA83-CC3B548317C6}" dt="2024-11-04T20:19:11.749" v="465" actId="478"/>
          <ac:spMkLst>
            <pc:docMk/>
            <pc:sldMk cId="944303382" sldId="314"/>
            <ac:spMk id="26" creationId="{C849D17A-5DD4-C566-B31E-669D6424EE62}"/>
          </ac:spMkLst>
        </pc:spChg>
        <pc:spChg chg="add del mod">
          <ac:chgData name="Forrester, Jason" userId="ea3201d4-28ee-4977-ae6d-c213c982a50c" providerId="ADAL" clId="{5FFAB3A6-AB2D-4BB3-AA83-CC3B548317C6}" dt="2024-11-04T20:19:15.415" v="467" actId="478"/>
          <ac:spMkLst>
            <pc:docMk/>
            <pc:sldMk cId="944303382" sldId="314"/>
            <ac:spMk id="28" creationId="{838BE2D6-D3E9-A4DA-FBD6-87A74FA6B2E7}"/>
          </ac:spMkLst>
        </pc:spChg>
        <pc:spChg chg="add del mod">
          <ac:chgData name="Forrester, Jason" userId="ea3201d4-28ee-4977-ae6d-c213c982a50c" providerId="ADAL" clId="{5FFAB3A6-AB2D-4BB3-AA83-CC3B548317C6}" dt="2024-11-04T20:49:07.720" v="722" actId="478"/>
          <ac:spMkLst>
            <pc:docMk/>
            <pc:sldMk cId="944303382" sldId="314"/>
            <ac:spMk id="39" creationId="{22F817EF-385C-1D18-AD9D-783608207216}"/>
          </ac:spMkLst>
        </pc:spChg>
        <pc:spChg chg="add mod ord">
          <ac:chgData name="Forrester, Jason" userId="ea3201d4-28ee-4977-ae6d-c213c982a50c" providerId="ADAL" clId="{5FFAB3A6-AB2D-4BB3-AA83-CC3B548317C6}" dt="2024-11-04T20:57:18.215" v="845" actId="167"/>
          <ac:spMkLst>
            <pc:docMk/>
            <pc:sldMk cId="944303382" sldId="314"/>
            <ac:spMk id="51" creationId="{9852CECF-6411-F686-5E5C-E841329601DC}"/>
          </ac:spMkLst>
        </pc:spChg>
        <pc:grpChg chg="add mod">
          <ac:chgData name="Forrester, Jason" userId="ea3201d4-28ee-4977-ae6d-c213c982a50c" providerId="ADAL" clId="{5FFAB3A6-AB2D-4BB3-AA83-CC3B548317C6}" dt="2024-11-04T20:20:16.308" v="476" actId="164"/>
          <ac:grpSpMkLst>
            <pc:docMk/>
            <pc:sldMk cId="944303382" sldId="314"/>
            <ac:grpSpMk id="19" creationId="{CE9A3B00-0F39-4AEF-C0C9-DB42147E8B01}"/>
          </ac:grpSpMkLst>
        </pc:grpChg>
        <pc:grpChg chg="add mod">
          <ac:chgData name="Forrester, Jason" userId="ea3201d4-28ee-4977-ae6d-c213c982a50c" providerId="ADAL" clId="{5FFAB3A6-AB2D-4BB3-AA83-CC3B548317C6}" dt="2024-11-04T20:20:16.308" v="476" actId="164"/>
          <ac:grpSpMkLst>
            <pc:docMk/>
            <pc:sldMk cId="944303382" sldId="314"/>
            <ac:grpSpMk id="20" creationId="{3F9559FA-352B-4295-4483-1C10C4ED8811}"/>
          </ac:grpSpMkLst>
        </pc:grpChg>
        <pc:grpChg chg="add del mod">
          <ac:chgData name="Forrester, Jason" userId="ea3201d4-28ee-4977-ae6d-c213c982a50c" providerId="ADAL" clId="{5FFAB3A6-AB2D-4BB3-AA83-CC3B548317C6}" dt="2024-11-04T20:18:45.663" v="456" actId="165"/>
          <ac:grpSpMkLst>
            <pc:docMk/>
            <pc:sldMk cId="944303382" sldId="314"/>
            <ac:grpSpMk id="21" creationId="{BCB3271B-0F1E-66AF-D248-E7774B9F0903}"/>
          </ac:grpSpMkLst>
        </pc:grpChg>
        <pc:grpChg chg="add mod">
          <ac:chgData name="Forrester, Jason" userId="ea3201d4-28ee-4977-ae6d-c213c982a50c" providerId="ADAL" clId="{5FFAB3A6-AB2D-4BB3-AA83-CC3B548317C6}" dt="2024-11-04T20:18:48.941" v="458" actId="164"/>
          <ac:grpSpMkLst>
            <pc:docMk/>
            <pc:sldMk cId="944303382" sldId="314"/>
            <ac:grpSpMk id="22" creationId="{58F238DF-5F6F-D471-946E-2DB2A29C5469}"/>
          </ac:grpSpMkLst>
        </pc:grpChg>
        <pc:grpChg chg="add del mod">
          <ac:chgData name="Forrester, Jason" userId="ea3201d4-28ee-4977-ae6d-c213c982a50c" providerId="ADAL" clId="{5FFAB3A6-AB2D-4BB3-AA83-CC3B548317C6}" dt="2024-11-04T20:18:55.274" v="460" actId="165"/>
          <ac:grpSpMkLst>
            <pc:docMk/>
            <pc:sldMk cId="944303382" sldId="314"/>
            <ac:grpSpMk id="23" creationId="{39A7DEE2-D8B9-8A9D-34FB-04065114EA3F}"/>
          </ac:grpSpMkLst>
        </pc:grpChg>
        <pc:grpChg chg="add del mod">
          <ac:chgData name="Forrester, Jason" userId="ea3201d4-28ee-4977-ae6d-c213c982a50c" providerId="ADAL" clId="{5FFAB3A6-AB2D-4BB3-AA83-CC3B548317C6}" dt="2024-11-04T20:19:59.317" v="473" actId="165"/>
          <ac:grpSpMkLst>
            <pc:docMk/>
            <pc:sldMk cId="944303382" sldId="314"/>
            <ac:grpSpMk id="24" creationId="{6B66B127-0759-C738-9C9F-077A4A0CFBF4}"/>
          </ac:grpSpMkLst>
        </pc:grpChg>
        <pc:grpChg chg="add mod">
          <ac:chgData name="Forrester, Jason" userId="ea3201d4-28ee-4977-ae6d-c213c982a50c" providerId="ADAL" clId="{5FFAB3A6-AB2D-4BB3-AA83-CC3B548317C6}" dt="2024-11-04T20:20:16.308" v="476" actId="164"/>
          <ac:grpSpMkLst>
            <pc:docMk/>
            <pc:sldMk cId="944303382" sldId="314"/>
            <ac:grpSpMk id="30" creationId="{9E0B7A1D-F706-74AF-61A1-ECEFCF269AB5}"/>
          </ac:grpSpMkLst>
        </pc:grpChg>
        <pc:grpChg chg="add del mod">
          <ac:chgData name="Forrester, Jason" userId="ea3201d4-28ee-4977-ae6d-c213c982a50c" providerId="ADAL" clId="{5FFAB3A6-AB2D-4BB3-AA83-CC3B548317C6}" dt="2024-11-04T20:29:56.003" v="489" actId="478"/>
          <ac:grpSpMkLst>
            <pc:docMk/>
            <pc:sldMk cId="944303382" sldId="314"/>
            <ac:grpSpMk id="31" creationId="{6C61DED4-2CAD-AADD-B059-B1CFDD2D3C43}"/>
          </ac:grpSpMkLst>
        </pc:grpChg>
        <pc:picChg chg="add del mod ord">
          <ac:chgData name="Forrester, Jason" userId="ea3201d4-28ee-4977-ae6d-c213c982a50c" providerId="ADAL" clId="{5FFAB3A6-AB2D-4BB3-AA83-CC3B548317C6}" dt="2024-11-04T20:19:13.744" v="466" actId="478"/>
          <ac:picMkLst>
            <pc:docMk/>
            <pc:sldMk cId="944303382" sldId="314"/>
            <ac:picMk id="5" creationId="{65108A11-070D-302A-9DCC-50BAAAAA7CC7}"/>
          </ac:picMkLst>
        </pc:picChg>
        <pc:picChg chg="add del mod">
          <ac:chgData name="Forrester, Jason" userId="ea3201d4-28ee-4977-ae6d-c213c982a50c" providerId="ADAL" clId="{5FFAB3A6-AB2D-4BB3-AA83-CC3B548317C6}" dt="2024-11-04T20:12:49.055" v="240" actId="478"/>
          <ac:picMkLst>
            <pc:docMk/>
            <pc:sldMk cId="944303382" sldId="314"/>
            <ac:picMk id="6" creationId="{459AF806-A7AC-8D63-B87E-2F0258313415}"/>
          </ac:picMkLst>
        </pc:picChg>
        <pc:picChg chg="add del mod">
          <ac:chgData name="Forrester, Jason" userId="ea3201d4-28ee-4977-ae6d-c213c982a50c" providerId="ADAL" clId="{5FFAB3A6-AB2D-4BB3-AA83-CC3B548317C6}" dt="2024-11-04T20:12:49.977" v="242" actId="478"/>
          <ac:picMkLst>
            <pc:docMk/>
            <pc:sldMk cId="944303382" sldId="314"/>
            <ac:picMk id="7" creationId="{D48D5CC2-C358-93D3-B394-BF23F06FB623}"/>
          </ac:picMkLst>
        </pc:picChg>
        <pc:picChg chg="add del mod">
          <ac:chgData name="Forrester, Jason" userId="ea3201d4-28ee-4977-ae6d-c213c982a50c" providerId="ADAL" clId="{5FFAB3A6-AB2D-4BB3-AA83-CC3B548317C6}" dt="2024-11-04T20:12:49.555" v="241" actId="478"/>
          <ac:picMkLst>
            <pc:docMk/>
            <pc:sldMk cId="944303382" sldId="314"/>
            <ac:picMk id="8" creationId="{9BE764C8-34FD-D30F-9851-CBADB5502CB2}"/>
          </ac:picMkLst>
        </pc:picChg>
        <pc:picChg chg="add del mod topLvl">
          <ac:chgData name="Forrester, Jason" userId="ea3201d4-28ee-4977-ae6d-c213c982a50c" providerId="ADAL" clId="{5FFAB3A6-AB2D-4BB3-AA83-CC3B548317C6}" dt="2024-11-04T20:20:04.696" v="474" actId="164"/>
          <ac:picMkLst>
            <pc:docMk/>
            <pc:sldMk cId="944303382" sldId="314"/>
            <ac:picMk id="9" creationId="{5A8C4267-1D7B-BC78-F247-B9CCFA958CEA}"/>
          </ac:picMkLst>
        </pc:picChg>
        <pc:picChg chg="add mod topLvl">
          <ac:chgData name="Forrester, Jason" userId="ea3201d4-28ee-4977-ae6d-c213c982a50c" providerId="ADAL" clId="{5FFAB3A6-AB2D-4BB3-AA83-CC3B548317C6}" dt="2024-11-04T20:20:04.696" v="474" actId="164"/>
          <ac:picMkLst>
            <pc:docMk/>
            <pc:sldMk cId="944303382" sldId="314"/>
            <ac:picMk id="10" creationId="{9F6454F8-DAA0-49BD-46A5-70FB587CA34E}"/>
          </ac:picMkLst>
        </pc:picChg>
        <pc:picChg chg="add mod topLvl">
          <ac:chgData name="Forrester, Jason" userId="ea3201d4-28ee-4977-ae6d-c213c982a50c" providerId="ADAL" clId="{5FFAB3A6-AB2D-4BB3-AA83-CC3B548317C6}" dt="2024-11-04T20:20:04.696" v="474" actId="164"/>
          <ac:picMkLst>
            <pc:docMk/>
            <pc:sldMk cId="944303382" sldId="314"/>
            <ac:picMk id="11" creationId="{C8440C81-C7C0-9F65-1B6B-2DBD1957BA81}"/>
          </ac:picMkLst>
        </pc:picChg>
        <pc:picChg chg="add del mod">
          <ac:chgData name="Forrester, Jason" userId="ea3201d4-28ee-4977-ae6d-c213c982a50c" providerId="ADAL" clId="{5FFAB3A6-AB2D-4BB3-AA83-CC3B548317C6}" dt="2024-11-04T20:13:01.381" v="247" actId="478"/>
          <ac:picMkLst>
            <pc:docMk/>
            <pc:sldMk cId="944303382" sldId="314"/>
            <ac:picMk id="12" creationId="{E981EF3E-624D-9E4D-C2BF-CFDF9FC6134D}"/>
          </ac:picMkLst>
        </pc:picChg>
        <pc:picChg chg="add mod ord">
          <ac:chgData name="Forrester, Jason" userId="ea3201d4-28ee-4977-ae6d-c213c982a50c" providerId="ADAL" clId="{5FFAB3A6-AB2D-4BB3-AA83-CC3B548317C6}" dt="2024-11-04T20:18:27.908" v="453" actId="164"/>
          <ac:picMkLst>
            <pc:docMk/>
            <pc:sldMk cId="944303382" sldId="314"/>
            <ac:picMk id="13" creationId="{CDAF2E4D-9CAD-ECAD-0571-28EB965F8D51}"/>
          </ac:picMkLst>
        </pc:picChg>
        <pc:picChg chg="add mod ord">
          <ac:chgData name="Forrester, Jason" userId="ea3201d4-28ee-4977-ae6d-c213c982a50c" providerId="ADAL" clId="{5FFAB3A6-AB2D-4BB3-AA83-CC3B548317C6}" dt="2024-11-04T20:18:27.908" v="453" actId="164"/>
          <ac:picMkLst>
            <pc:docMk/>
            <pc:sldMk cId="944303382" sldId="314"/>
            <ac:picMk id="14" creationId="{9305243D-CD54-7970-F078-DB5D4D8684E6}"/>
          </ac:picMkLst>
        </pc:picChg>
        <pc:picChg chg="add mod ord">
          <ac:chgData name="Forrester, Jason" userId="ea3201d4-28ee-4977-ae6d-c213c982a50c" providerId="ADAL" clId="{5FFAB3A6-AB2D-4BB3-AA83-CC3B548317C6}" dt="2024-11-04T20:18:27.908" v="453" actId="164"/>
          <ac:picMkLst>
            <pc:docMk/>
            <pc:sldMk cId="944303382" sldId="314"/>
            <ac:picMk id="15" creationId="{8984D1A8-A6A5-053D-50D4-2490A0723B92}"/>
          </ac:picMkLst>
        </pc:picChg>
        <pc:picChg chg="add mod ord">
          <ac:chgData name="Forrester, Jason" userId="ea3201d4-28ee-4977-ae6d-c213c982a50c" providerId="ADAL" clId="{5FFAB3A6-AB2D-4BB3-AA83-CC3B548317C6}" dt="2024-11-04T20:18:31.864" v="454" actId="164"/>
          <ac:picMkLst>
            <pc:docMk/>
            <pc:sldMk cId="944303382" sldId="314"/>
            <ac:picMk id="16" creationId="{1D4E68EF-E6EA-720A-E09B-B24689E507C6}"/>
          </ac:picMkLst>
        </pc:picChg>
        <pc:picChg chg="add mod ord">
          <ac:chgData name="Forrester, Jason" userId="ea3201d4-28ee-4977-ae6d-c213c982a50c" providerId="ADAL" clId="{5FFAB3A6-AB2D-4BB3-AA83-CC3B548317C6}" dt="2024-11-04T20:18:31.864" v="454" actId="164"/>
          <ac:picMkLst>
            <pc:docMk/>
            <pc:sldMk cId="944303382" sldId="314"/>
            <ac:picMk id="17" creationId="{F96D6E1B-65E9-83A2-02D6-A955006E0E00}"/>
          </ac:picMkLst>
        </pc:picChg>
        <pc:picChg chg="add mod ord">
          <ac:chgData name="Forrester, Jason" userId="ea3201d4-28ee-4977-ae6d-c213c982a50c" providerId="ADAL" clId="{5FFAB3A6-AB2D-4BB3-AA83-CC3B548317C6}" dt="2024-11-04T20:20:16.308" v="476" actId="164"/>
          <ac:picMkLst>
            <pc:docMk/>
            <pc:sldMk cId="944303382" sldId="314"/>
            <ac:picMk id="18" creationId="{F6C79910-F35C-F0EA-C818-0E1AC051F836}"/>
          </ac:picMkLst>
        </pc:picChg>
        <pc:picChg chg="add mod ord">
          <ac:chgData name="Forrester, Jason" userId="ea3201d4-28ee-4977-ae6d-c213c982a50c" providerId="ADAL" clId="{5FFAB3A6-AB2D-4BB3-AA83-CC3B548317C6}" dt="2024-11-04T20:20:04.696" v="474" actId="164"/>
          <ac:picMkLst>
            <pc:docMk/>
            <pc:sldMk cId="944303382" sldId="314"/>
            <ac:picMk id="29" creationId="{244B9FCC-6081-9E52-0E03-32AA46EE9722}"/>
          </ac:picMkLst>
        </pc:picChg>
        <pc:picChg chg="add del mod">
          <ac:chgData name="Forrester, Jason" userId="ea3201d4-28ee-4977-ae6d-c213c982a50c" providerId="ADAL" clId="{5FFAB3A6-AB2D-4BB3-AA83-CC3B548317C6}" dt="2024-11-04T20:42:51.106" v="705" actId="21"/>
          <ac:picMkLst>
            <pc:docMk/>
            <pc:sldMk cId="944303382" sldId="314"/>
            <ac:picMk id="33" creationId="{44F37A57-0A4C-2039-E263-7269C3EC0EF8}"/>
          </ac:picMkLst>
        </pc:picChg>
        <pc:picChg chg="add del mod ord">
          <ac:chgData name="Forrester, Jason" userId="ea3201d4-28ee-4977-ae6d-c213c982a50c" providerId="ADAL" clId="{5FFAB3A6-AB2D-4BB3-AA83-CC3B548317C6}" dt="2024-11-04T20:42:51.106" v="705" actId="21"/>
          <ac:picMkLst>
            <pc:docMk/>
            <pc:sldMk cId="944303382" sldId="314"/>
            <ac:picMk id="35" creationId="{2B85D5E3-FBDC-A4D9-2EC4-9D7ADB04E7FF}"/>
          </ac:picMkLst>
        </pc:picChg>
        <pc:picChg chg="add mod">
          <ac:chgData name="Forrester, Jason" userId="ea3201d4-28ee-4977-ae6d-c213c982a50c" providerId="ADAL" clId="{5FFAB3A6-AB2D-4BB3-AA83-CC3B548317C6}" dt="2024-11-04T20:52:18.996" v="780" actId="1076"/>
          <ac:picMkLst>
            <pc:docMk/>
            <pc:sldMk cId="944303382" sldId="314"/>
            <ac:picMk id="36" creationId="{3632D13E-A49C-623B-28B9-1E964416AF01}"/>
          </ac:picMkLst>
        </pc:picChg>
        <pc:picChg chg="add mod ord">
          <ac:chgData name="Forrester, Jason" userId="ea3201d4-28ee-4977-ae6d-c213c982a50c" providerId="ADAL" clId="{5FFAB3A6-AB2D-4BB3-AA83-CC3B548317C6}" dt="2024-11-04T20:54:07.009" v="805" actId="1076"/>
          <ac:picMkLst>
            <pc:docMk/>
            <pc:sldMk cId="944303382" sldId="314"/>
            <ac:picMk id="37" creationId="{50D28F52-2525-4C84-B0DE-A1AFD5FFF222}"/>
          </ac:picMkLst>
        </pc:picChg>
        <pc:picChg chg="add del mod">
          <ac:chgData name="Forrester, Jason" userId="ea3201d4-28ee-4977-ae6d-c213c982a50c" providerId="ADAL" clId="{5FFAB3A6-AB2D-4BB3-AA83-CC3B548317C6}" dt="2024-11-04T20:49:36.436" v="728" actId="21"/>
          <ac:picMkLst>
            <pc:docMk/>
            <pc:sldMk cId="944303382" sldId="314"/>
            <ac:picMk id="41" creationId="{F7FAD118-7083-CAA0-DBDB-EEBEC7E1774A}"/>
          </ac:picMkLst>
        </pc:picChg>
        <pc:picChg chg="add mod">
          <ac:chgData name="Forrester, Jason" userId="ea3201d4-28ee-4977-ae6d-c213c982a50c" providerId="ADAL" clId="{5FFAB3A6-AB2D-4BB3-AA83-CC3B548317C6}" dt="2024-11-04T20:51:21.210" v="760" actId="688"/>
          <ac:picMkLst>
            <pc:docMk/>
            <pc:sldMk cId="944303382" sldId="314"/>
            <ac:picMk id="42" creationId="{61666573-ED4E-ED9F-E357-6E44B1F95AE9}"/>
          </ac:picMkLst>
        </pc:picChg>
        <pc:picChg chg="add mod">
          <ac:chgData name="Forrester, Jason" userId="ea3201d4-28ee-4977-ae6d-c213c982a50c" providerId="ADAL" clId="{5FFAB3A6-AB2D-4BB3-AA83-CC3B548317C6}" dt="2024-11-04T20:51:57.626" v="774" actId="1076"/>
          <ac:picMkLst>
            <pc:docMk/>
            <pc:sldMk cId="944303382" sldId="314"/>
            <ac:picMk id="43" creationId="{0C883EBE-07FD-C43D-3295-44D93D97A488}"/>
          </ac:picMkLst>
        </pc:picChg>
        <pc:picChg chg="add mod ord">
          <ac:chgData name="Forrester, Jason" userId="ea3201d4-28ee-4977-ae6d-c213c982a50c" providerId="ADAL" clId="{5FFAB3A6-AB2D-4BB3-AA83-CC3B548317C6}" dt="2024-11-04T20:53:15.346" v="790" actId="1076"/>
          <ac:picMkLst>
            <pc:docMk/>
            <pc:sldMk cId="944303382" sldId="314"/>
            <ac:picMk id="44" creationId="{EADB8954-7447-5AAF-1415-DA5CD4B94317}"/>
          </ac:picMkLst>
        </pc:picChg>
        <pc:picChg chg="add mod">
          <ac:chgData name="Forrester, Jason" userId="ea3201d4-28ee-4977-ae6d-c213c982a50c" providerId="ADAL" clId="{5FFAB3A6-AB2D-4BB3-AA83-CC3B548317C6}" dt="2024-11-04T20:52:34.014" v="784" actId="1076"/>
          <ac:picMkLst>
            <pc:docMk/>
            <pc:sldMk cId="944303382" sldId="314"/>
            <ac:picMk id="45" creationId="{7196E970-2CB3-61FB-B387-5259BFD38DEB}"/>
          </ac:picMkLst>
        </pc:picChg>
        <pc:picChg chg="add mod">
          <ac:chgData name="Forrester, Jason" userId="ea3201d4-28ee-4977-ae6d-c213c982a50c" providerId="ADAL" clId="{5FFAB3A6-AB2D-4BB3-AA83-CC3B548317C6}" dt="2024-11-04T20:53:44.545" v="798" actId="1076"/>
          <ac:picMkLst>
            <pc:docMk/>
            <pc:sldMk cId="944303382" sldId="314"/>
            <ac:picMk id="46" creationId="{73445C4D-E63B-DA08-B94E-EF3BC8072F7A}"/>
          </ac:picMkLst>
        </pc:picChg>
        <pc:picChg chg="add mod">
          <ac:chgData name="Forrester, Jason" userId="ea3201d4-28ee-4977-ae6d-c213c982a50c" providerId="ADAL" clId="{5FFAB3A6-AB2D-4BB3-AA83-CC3B548317C6}" dt="2024-11-04T20:54:12.218" v="806" actId="1076"/>
          <ac:picMkLst>
            <pc:docMk/>
            <pc:sldMk cId="944303382" sldId="314"/>
            <ac:picMk id="47" creationId="{24A86C92-04EA-063C-5B1B-7FA5AB2F7F05}"/>
          </ac:picMkLst>
        </pc:picChg>
        <pc:picChg chg="add mod ord">
          <ac:chgData name="Forrester, Jason" userId="ea3201d4-28ee-4977-ae6d-c213c982a50c" providerId="ADAL" clId="{5FFAB3A6-AB2D-4BB3-AA83-CC3B548317C6}" dt="2024-11-04T20:55:50.828" v="835" actId="1076"/>
          <ac:picMkLst>
            <pc:docMk/>
            <pc:sldMk cId="944303382" sldId="314"/>
            <ac:picMk id="48" creationId="{81D3DAA5-F1BF-6A37-1DA6-EA26059D51B6}"/>
          </ac:picMkLst>
        </pc:picChg>
        <pc:picChg chg="add del mod">
          <ac:chgData name="Forrester, Jason" userId="ea3201d4-28ee-4977-ae6d-c213c982a50c" providerId="ADAL" clId="{5FFAB3A6-AB2D-4BB3-AA83-CC3B548317C6}" dt="2024-11-04T20:55:39.603" v="831" actId="1076"/>
          <ac:picMkLst>
            <pc:docMk/>
            <pc:sldMk cId="944303382" sldId="314"/>
            <ac:picMk id="49" creationId="{D3A8A633-F5FF-475A-E968-48620813E91C}"/>
          </ac:picMkLst>
        </pc:picChg>
        <pc:picChg chg="add mod">
          <ac:chgData name="Forrester, Jason" userId="ea3201d4-28ee-4977-ae6d-c213c982a50c" providerId="ADAL" clId="{5FFAB3A6-AB2D-4BB3-AA83-CC3B548317C6}" dt="2024-11-04T20:55:45.844" v="833" actId="1076"/>
          <ac:picMkLst>
            <pc:docMk/>
            <pc:sldMk cId="944303382" sldId="314"/>
            <ac:picMk id="50" creationId="{3519653C-9075-46D1-9C23-83F93A033FF3}"/>
          </ac:picMkLst>
        </pc:picChg>
        <pc:picChg chg="add mod ord">
          <ac:chgData name="Forrester, Jason" userId="ea3201d4-28ee-4977-ae6d-c213c982a50c" providerId="ADAL" clId="{5FFAB3A6-AB2D-4BB3-AA83-CC3B548317C6}" dt="2024-11-04T20:55:11.794" v="823" actId="1076"/>
          <ac:picMkLst>
            <pc:docMk/>
            <pc:sldMk cId="944303382" sldId="314"/>
            <ac:picMk id="71" creationId="{F7FAD118-7083-CAA0-DBDB-EEBEC7E1774A}"/>
          </ac:picMkLst>
        </pc:picChg>
        <pc:picChg chg="add del mod">
          <ac:chgData name="Forrester, Jason" userId="ea3201d4-28ee-4977-ae6d-c213c982a50c" providerId="ADAL" clId="{5FFAB3A6-AB2D-4BB3-AA83-CC3B548317C6}" dt="2024-11-04T20:41:56.413" v="643" actId="478"/>
          <ac:picMkLst>
            <pc:docMk/>
            <pc:sldMk cId="944303382" sldId="314"/>
            <ac:picMk id="1026" creationId="{19807870-3AA5-DC82-3C2B-069E421967B6}"/>
          </ac:picMkLst>
        </pc:picChg>
      </pc:sldChg>
      <pc:sldChg chg="addSp delSp modSp mod">
        <pc:chgData name="Forrester, Jason" userId="ea3201d4-28ee-4977-ae6d-c213c982a50c" providerId="ADAL" clId="{5FFAB3A6-AB2D-4BB3-AA83-CC3B548317C6}" dt="2024-11-04T21:02:26.313" v="891" actId="1076"/>
        <pc:sldMkLst>
          <pc:docMk/>
          <pc:sldMk cId="375626022" sldId="315"/>
        </pc:sldMkLst>
        <pc:spChg chg="del">
          <ac:chgData name="Forrester, Jason" userId="ea3201d4-28ee-4977-ae6d-c213c982a50c" providerId="ADAL" clId="{5FFAB3A6-AB2D-4BB3-AA83-CC3B548317C6}" dt="2024-11-04T21:02:04.684" v="885" actId="478"/>
          <ac:spMkLst>
            <pc:docMk/>
            <pc:sldMk cId="375626022" sldId="315"/>
            <ac:spMk id="2" creationId="{AD59198B-8515-27F9-9321-B82D100EA4FA}"/>
          </ac:spMkLst>
        </pc:spChg>
        <pc:spChg chg="del">
          <ac:chgData name="Forrester, Jason" userId="ea3201d4-28ee-4977-ae6d-c213c982a50c" providerId="ADAL" clId="{5FFAB3A6-AB2D-4BB3-AA83-CC3B548317C6}" dt="2024-11-04T21:01:59.665" v="882"/>
          <ac:spMkLst>
            <pc:docMk/>
            <pc:sldMk cId="375626022" sldId="315"/>
            <ac:spMk id="3" creationId="{4FEEB572-5BC2-A814-EFB8-F0F0196DE075}"/>
          </ac:spMkLst>
        </pc:spChg>
        <pc:spChg chg="add del mod">
          <ac:chgData name="Forrester, Jason" userId="ea3201d4-28ee-4977-ae6d-c213c982a50c" providerId="ADAL" clId="{5FFAB3A6-AB2D-4BB3-AA83-CC3B548317C6}" dt="2024-11-04T21:02:03.239" v="884" actId="478"/>
          <ac:spMkLst>
            <pc:docMk/>
            <pc:sldMk cId="375626022" sldId="315"/>
            <ac:spMk id="5" creationId="{5FAD03E7-5230-68FA-3F18-D82DCC8762AE}"/>
          </ac:spMkLst>
        </pc:spChg>
        <pc:spChg chg="add del mod">
          <ac:chgData name="Forrester, Jason" userId="ea3201d4-28ee-4977-ae6d-c213c982a50c" providerId="ADAL" clId="{5FFAB3A6-AB2D-4BB3-AA83-CC3B548317C6}" dt="2024-11-04T21:02:05.469" v="886" actId="478"/>
          <ac:spMkLst>
            <pc:docMk/>
            <pc:sldMk cId="375626022" sldId="315"/>
            <ac:spMk id="7" creationId="{4270965C-EF36-B3C1-C518-3BFB1C1478E1}"/>
          </ac:spMkLst>
        </pc:spChg>
        <pc:picChg chg="add del mod">
          <ac:chgData name="Forrester, Jason" userId="ea3201d4-28ee-4977-ae6d-c213c982a50c" providerId="ADAL" clId="{5FFAB3A6-AB2D-4BB3-AA83-CC3B548317C6}" dt="2024-11-04T21:02:01.351" v="883" actId="478"/>
          <ac:picMkLst>
            <pc:docMk/>
            <pc:sldMk cId="375626022" sldId="315"/>
            <ac:picMk id="4098" creationId="{09D0D586-73BB-B175-1BEA-AC3714DE77B5}"/>
          </ac:picMkLst>
        </pc:picChg>
        <pc:picChg chg="add mod">
          <ac:chgData name="Forrester, Jason" userId="ea3201d4-28ee-4977-ae6d-c213c982a50c" providerId="ADAL" clId="{5FFAB3A6-AB2D-4BB3-AA83-CC3B548317C6}" dt="2024-11-04T21:02:26.313" v="891" actId="1076"/>
          <ac:picMkLst>
            <pc:docMk/>
            <pc:sldMk cId="375626022" sldId="315"/>
            <ac:picMk id="4100" creationId="{8D367649-1727-0AAD-ED54-BCA16FE99683}"/>
          </ac:picMkLst>
        </pc:picChg>
      </pc:sldChg>
    </pc:docChg>
  </pc:docChgLst>
  <pc:docChgLst>
    <pc:chgData name="Forrester, Jason" userId="S::forrester.68@buckeyemail.osu.edu::ea3201d4-28ee-4977-ae6d-c213c982a50c" providerId="AD" clId="Web-{4FE3C2B0-D29A-A5C1-830F-235D3B5D0AFB}"/>
    <pc:docChg chg="modSld sldOrd">
      <pc:chgData name="Forrester, Jason" userId="S::forrester.68@buckeyemail.osu.edu::ea3201d4-28ee-4977-ae6d-c213c982a50c" providerId="AD" clId="Web-{4FE3C2B0-D29A-A5C1-830F-235D3B5D0AFB}" dt="2025-01-14T15:48:21.847" v="37" actId="20577"/>
      <pc:docMkLst>
        <pc:docMk/>
      </pc:docMkLst>
      <pc:sldChg chg="modSp">
        <pc:chgData name="Forrester, Jason" userId="S::forrester.68@buckeyemail.osu.edu::ea3201d4-28ee-4977-ae6d-c213c982a50c" providerId="AD" clId="Web-{4FE3C2B0-D29A-A5C1-830F-235D3B5D0AFB}" dt="2025-01-14T15:48:21.847" v="37" actId="20577"/>
        <pc:sldMkLst>
          <pc:docMk/>
          <pc:sldMk cId="978033095" sldId="257"/>
        </pc:sldMkLst>
        <pc:spChg chg="mod">
          <ac:chgData name="Forrester, Jason" userId="S::forrester.68@buckeyemail.osu.edu::ea3201d4-28ee-4977-ae6d-c213c982a50c" providerId="AD" clId="Web-{4FE3C2B0-D29A-A5C1-830F-235D3B5D0AFB}" dt="2025-01-14T15:48:21.847" v="37" actId="20577"/>
          <ac:spMkLst>
            <pc:docMk/>
            <pc:sldMk cId="978033095" sldId="257"/>
            <ac:spMk id="3" creationId="{01FCD829-F1C1-9DCE-C6F3-AC44825D7646}"/>
          </ac:spMkLst>
        </pc:spChg>
      </pc:sldChg>
      <pc:sldChg chg="ord">
        <pc:chgData name="Forrester, Jason" userId="S::forrester.68@buckeyemail.osu.edu::ea3201d4-28ee-4977-ae6d-c213c982a50c" providerId="AD" clId="Web-{4FE3C2B0-D29A-A5C1-830F-235D3B5D0AFB}" dt="2025-01-14T15:40:19.895" v="3"/>
        <pc:sldMkLst>
          <pc:docMk/>
          <pc:sldMk cId="1587815369" sldId="305"/>
        </pc:sldMkLst>
      </pc:sldChg>
      <pc:sldChg chg="ord">
        <pc:chgData name="Forrester, Jason" userId="S::forrester.68@buckeyemail.osu.edu::ea3201d4-28ee-4977-ae6d-c213c982a50c" providerId="AD" clId="Web-{4FE3C2B0-D29A-A5C1-830F-235D3B5D0AFB}" dt="2025-01-14T15:40:34.427" v="4"/>
        <pc:sldMkLst>
          <pc:docMk/>
          <pc:sldMk cId="2373766017" sldId="306"/>
        </pc:sldMkLst>
      </pc:sldChg>
      <pc:sldChg chg="delSp ord">
        <pc:chgData name="Forrester, Jason" userId="S::forrester.68@buckeyemail.osu.edu::ea3201d4-28ee-4977-ae6d-c213c982a50c" providerId="AD" clId="Web-{4FE3C2B0-D29A-A5C1-830F-235D3B5D0AFB}" dt="2025-01-14T15:40:39.255" v="5"/>
        <pc:sldMkLst>
          <pc:docMk/>
          <pc:sldMk cId="2699382091" sldId="307"/>
        </pc:sldMkLst>
        <pc:spChg chg="del">
          <ac:chgData name="Forrester, Jason" userId="S::forrester.68@buckeyemail.osu.edu::ea3201d4-28ee-4977-ae6d-c213c982a50c" providerId="AD" clId="Web-{4FE3C2B0-D29A-A5C1-830F-235D3B5D0AFB}" dt="2025-01-14T15:11:08.397" v="0"/>
          <ac:spMkLst>
            <pc:docMk/>
            <pc:sldMk cId="2699382091" sldId="307"/>
            <ac:spMk id="72" creationId="{E3F7D5C4-5EBE-7C43-A545-7748741FF14A}"/>
          </ac:spMkLst>
        </pc:spChg>
      </pc:sldChg>
      <pc:sldChg chg="ord">
        <pc:chgData name="Forrester, Jason" userId="S::forrester.68@buckeyemail.osu.edu::ea3201d4-28ee-4977-ae6d-c213c982a50c" providerId="AD" clId="Web-{4FE3C2B0-D29A-A5C1-830F-235D3B5D0AFB}" dt="2025-01-14T15:40:53.145" v="6"/>
        <pc:sldMkLst>
          <pc:docMk/>
          <pc:sldMk cId="1846990893" sldId="308"/>
        </pc:sldMkLst>
      </pc:sldChg>
      <pc:sldChg chg="ord">
        <pc:chgData name="Forrester, Jason" userId="S::forrester.68@buckeyemail.osu.edu::ea3201d4-28ee-4977-ae6d-c213c982a50c" providerId="AD" clId="Web-{4FE3C2B0-D29A-A5C1-830F-235D3B5D0AFB}" dt="2025-01-14T15:40:12.677" v="2"/>
        <pc:sldMkLst>
          <pc:docMk/>
          <pc:sldMk cId="2463802827" sldId="310"/>
        </pc:sldMkLst>
      </pc:sldChg>
      <pc:sldChg chg="delSp">
        <pc:chgData name="Forrester, Jason" userId="S::forrester.68@buckeyemail.osu.edu::ea3201d4-28ee-4977-ae6d-c213c982a50c" providerId="AD" clId="Web-{4FE3C2B0-D29A-A5C1-830F-235D3B5D0AFB}" dt="2025-01-14T15:11:12.069" v="1"/>
        <pc:sldMkLst>
          <pc:docMk/>
          <pc:sldMk cId="944303382" sldId="314"/>
        </pc:sldMkLst>
        <pc:spChg chg="del">
          <ac:chgData name="Forrester, Jason" userId="S::forrester.68@buckeyemail.osu.edu::ea3201d4-28ee-4977-ae6d-c213c982a50c" providerId="AD" clId="Web-{4FE3C2B0-D29A-A5C1-830F-235D3B5D0AFB}" dt="2025-01-14T15:11:12.069" v="1"/>
          <ac:spMkLst>
            <pc:docMk/>
            <pc:sldMk cId="944303382" sldId="314"/>
            <ac:spMk id="51" creationId="{9852CECF-6411-F686-5E5C-E841329601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54385-8AA6-476F-B993-0A62B51145D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F21A7-5821-4837-975A-63108CC4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4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F21A7-5821-4837-975A-63108CC4EA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2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for data recording portion. LEAVE BLANK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F21A7-5821-4837-975A-63108CC4EA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9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1E59-BB83-45A2-A119-4CFDC198A103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8BF0F-6CEC-431F-A24B-3F3943565BAE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1CDD-7F30-4F0E-9996-87B6C1501A39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E99E-AFB1-4856-881A-E9CFDEA7CFD8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C5D1F-9D9B-4429-9DC6-910D085DA42B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9C9D-A2FE-42E3-8847-75A4D28208D3}" type="datetime1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7A5-EDB0-44C7-BAAD-F3B5B553E549}" type="datetime1">
              <a:rPr lang="en-US" smtClean="0"/>
              <a:t>1/16/25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2DCB-DFDF-4FE0-86D5-617D5692AEC8}" type="datetime1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C218-3E7D-47E1-81B3-0AA2B3421DD7}" type="datetime1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D001-B0B7-4BD9-9FB6-08D30BA5DE56}" type="datetime1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6C4B-47A3-42BC-9CFE-58F02AA4D0F2}" type="datetime1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4736-C27A-4407-A2B4-E126A37D22E1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Stimulus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Created by: </a:t>
            </a:r>
            <a:r>
              <a:rPr lang="en-US"/>
              <a:t>Team #9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50E68-3CA4-E9C2-25ED-AE38D263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9C67-7D37-240F-3A2F-48D3F06B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2ACD077-D198-DBAA-0A04-E1D4D0E68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166018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18109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DA7A2-D2BB-68C0-BA8A-9EA3F5076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9058" y="1166018"/>
            <a:ext cx="308588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BC184-8220-2A42-1793-7A568675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BD116-76B0-6DBE-CD8C-4C32B06F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FF64D8-CC5D-8FF7-A54E-786E23E31CB3}"/>
              </a:ext>
            </a:extLst>
          </p:cNvPr>
          <p:cNvGrpSpPr/>
          <p:nvPr/>
        </p:nvGrpSpPr>
        <p:grpSpPr>
          <a:xfrm>
            <a:off x="1657350" y="296863"/>
            <a:ext cx="5410199" cy="6242049"/>
            <a:chOff x="1657350" y="296863"/>
            <a:chExt cx="5410199" cy="62420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C763D6-9AF1-6482-50FF-16DD64DD0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13" b="90625" l="9961" r="89844">
                          <a14:foregroundMark x1="50195" y1="8691" x2="50195" y2="8691"/>
                          <a14:foregroundMark x1="63086" y1="8105" x2="63086" y2="8105"/>
                          <a14:foregroundMark x1="48242" y1="7813" x2="48242" y2="7813"/>
                          <a14:foregroundMark x1="47559" y1="90625" x2="47559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1128713"/>
              <a:ext cx="5410199" cy="541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C8E97260-DBBE-C380-AEA3-EED02D036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4" b="89941" l="9961" r="89941">
                          <a14:foregroundMark x1="37793" y1="89551" x2="37793" y2="89551"/>
                          <a14:foregroundMark x1="31250" y1="8984" x2="31250" y2="8984"/>
                          <a14:backgroundMark x1="25195" y1="87695" x2="25195" y2="87695"/>
                          <a14:backgroundMark x1="18457" y1="81055" x2="18457" y2="81055"/>
                          <a14:backgroundMark x1="42969" y1="92090" x2="42969" y2="920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225" y="296863"/>
              <a:ext cx="1514475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41E036AA-639D-FF85-C9A7-A5B0C2B68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13" b="90625" l="9961" r="89844">
                          <a14:foregroundMark x1="50195" y1="8691" x2="50195" y2="8691"/>
                          <a14:foregroundMark x1="63086" y1="8105" x2="63086" y2="8105"/>
                          <a14:foregroundMark x1="48242" y1="7813" x2="48242" y2="7813"/>
                          <a14:foregroundMark x1="47559" y1="90625" x2="47559" y2="90625"/>
                          <a14:backgroundMark x1="56934" y1="8301" x2="56934" y2="83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1128713"/>
              <a:ext cx="5410199" cy="541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150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9B28F-4003-DF6B-35BC-404873E0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32D13E-A49C-623B-28B9-1E964416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4" y="2774205"/>
            <a:ext cx="8501236" cy="256689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666573-ED4E-ED9F-E357-6E44B1F9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88830">
            <a:off x="434835" y="1874583"/>
            <a:ext cx="558940" cy="15276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C883EBE-07FD-C43D-3295-44D93D97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13153">
            <a:off x="921718" y="2021865"/>
            <a:ext cx="558940" cy="152768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196E970-2CB3-61FB-B387-5259BFD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84234">
            <a:off x="1259548" y="2095444"/>
            <a:ext cx="558940" cy="152768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ADB8954-7447-5AAF-1415-DA5CD4B94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15879">
            <a:off x="117621" y="2536805"/>
            <a:ext cx="558940" cy="15276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3445C4D-E63B-DA08-B94E-EF3BC807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91863">
            <a:off x="462450" y="2500359"/>
            <a:ext cx="558940" cy="15276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4A86C92-04EA-063C-5B1B-7FA5AB2F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37" y="2349331"/>
            <a:ext cx="558940" cy="15276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3A8A633-F5FF-475A-E968-48620813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4527">
            <a:off x="556809" y="2873943"/>
            <a:ext cx="558940" cy="1527683"/>
          </a:xfrm>
          <a:prstGeom prst="rect">
            <a:avLst/>
          </a:prstGeom>
        </p:spPr>
      </p:pic>
      <p:pic>
        <p:nvPicPr>
          <p:cNvPr id="37" name="Picture 36" descr="A blue bowling ball with three dots&#10;&#10;Description automatically generated">
            <a:extLst>
              <a:ext uri="{FF2B5EF4-FFF2-40B4-BE49-F238E27FC236}">
                <a16:creationId xmlns:a16="http://schemas.microsoft.com/office/drawing/2014/main" id="{50D28F52-2525-4C84-B0DE-A1AFD5FFF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3067050"/>
            <a:ext cx="1133475" cy="1133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1D3DAA5-F1BF-6A37-1DA6-EA26059D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56656">
            <a:off x="1175634" y="3273587"/>
            <a:ext cx="558940" cy="152768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7FAD118-7083-CAA0-DBDB-EEBEC7E1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64416">
            <a:off x="870239" y="3370672"/>
            <a:ext cx="558940" cy="15276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519653C-9075-46D1-9C23-83F93A03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96637">
            <a:off x="437446" y="3396843"/>
            <a:ext cx="558940" cy="15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0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2FBDB-31EE-2CA4-8E57-777738C3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D367649-1727-0AAD-ED54-BCA16FE99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4"/>
          <a:stretch/>
        </p:blipFill>
        <p:spPr bwMode="auto">
          <a:xfrm>
            <a:off x="2813050" y="0"/>
            <a:ext cx="351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2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9A55-C399-AE12-EFFB-6A7D618B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57E1-F8DB-00C0-3C0B-6FBE2E50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9714-DFB2-8A44-7DAF-414D7581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6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E0FC3-216D-0027-35D5-048DAA3D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ADC517-FB60-F4C7-F72B-A7E0251C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3A76AF4-BC79-A615-9608-530FFF71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5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3B1C-71F4-ADF6-896D-27E3B2D4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CD829-F1C1-9DCE-C6F3-AC44825D7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There are a total of 6 pairs of</a:t>
            </a:r>
            <a:r>
              <a:rPr lang="en-US" dirty="0">
                <a:ea typeface="Calibri"/>
                <a:cs typeface="Calibri"/>
              </a:rPr>
              <a:t> images</a:t>
            </a:r>
            <a:endParaRPr lang="en-US" dirty="0"/>
          </a:p>
          <a:p>
            <a:r>
              <a:rPr lang="en-US" dirty="0"/>
              <a:t>Each Image will be tested 10 </a:t>
            </a:r>
            <a:r>
              <a:rPr lang="en-US"/>
              <a:t>times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NOTE: </a:t>
            </a:r>
            <a:r>
              <a:rPr lang="en-US" b="1" dirty="0"/>
              <a:t>Try not to </a:t>
            </a:r>
            <a:r>
              <a:rPr lang="en-US" b="1"/>
              <a:t>move. </a:t>
            </a:r>
            <a:r>
              <a:rPr lang="en-US" dirty="0"/>
              <a:t>If you must move or shift during the test make sure it is during the wait or the image slides.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717B7-9698-D903-A073-172012E8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2DB73-32E7-F61D-4E46-7ADC57892049}"/>
              </a:ext>
            </a:extLst>
          </p:cNvPr>
          <p:cNvSpPr txBox="1"/>
          <p:nvPr/>
        </p:nvSpPr>
        <p:spPr>
          <a:xfrm>
            <a:off x="457200" y="32361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97803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6CFF7-3B99-67D2-345B-31397F704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6504"/>
            <a:ext cx="9144000" cy="33649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BB19A-BF6C-785B-D37C-712F55AC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DDF27-84FE-F5D9-F1D7-FBEC560C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259" y="1397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7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54E04-ECF8-C2C2-6679-DC68ACD6A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166018"/>
            <a:ext cx="45259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9C67-7D37-240F-3A2F-48D3F06B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0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BC184-8220-2A42-1793-7A568675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8DDF929-A1B5-4999-E81B-9091BD7DF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398" t="563" r="16574" b="12537"/>
          <a:stretch/>
        </p:blipFill>
        <p:spPr>
          <a:xfrm>
            <a:off x="2823128" y="1149365"/>
            <a:ext cx="3563588" cy="45228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75CBF8-F828-90CB-960F-41397688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05CC43F0-4A07-87C8-03DB-938211CC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0625" l="9961" r="89844">
                        <a14:foregroundMark x1="50195" y1="8691" x2="50195" y2="8691"/>
                        <a14:foregroundMark x1="63086" y1="8105" x2="63086" y2="8105"/>
                        <a14:foregroundMark x1="48242" y1="7813" x2="48242" y2="7813"/>
                        <a14:foregroundMark x1="47559" y1="90625" x2="47559" y2="90625"/>
                        <a14:foregroundMark x1="60938" y1="8887" x2="60938" y2="8887"/>
                        <a14:backgroundMark x1="56934" y1="8301" x2="56934" y2="8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128713"/>
            <a:ext cx="5410199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BD116-76B0-6DBE-CD8C-4C32B06F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B0DE422-3C6D-8B1F-A6CD-D35A2FC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4" b="89941" l="9961" r="89941">
                        <a14:foregroundMark x1="37793" y1="89551" x2="37793" y2="89551"/>
                        <a14:foregroundMark x1="31250" y1="8984" x2="31250" y2="8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919663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6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9B28F-4003-DF6B-35BC-404873E0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B85D5E3-FBDC-A4D9-2EC4-9D7ADB04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4" y="2774205"/>
            <a:ext cx="8501236" cy="2566890"/>
          </a:xfrm>
          <a:prstGeom prst="rect">
            <a:avLst/>
          </a:prstGeom>
        </p:spPr>
      </p:pic>
      <p:pic>
        <p:nvPicPr>
          <p:cNvPr id="63" name="Picture 62" descr="A group of white pins with red stripes&#10;&#10;Description automatically generated">
            <a:extLst>
              <a:ext uri="{FF2B5EF4-FFF2-40B4-BE49-F238E27FC236}">
                <a16:creationId xmlns:a16="http://schemas.microsoft.com/office/drawing/2014/main" id="{44F37A57-0A4C-2039-E263-7269C3EC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4" y="1932579"/>
            <a:ext cx="2349485" cy="2992841"/>
          </a:xfrm>
          <a:prstGeom prst="rect">
            <a:avLst/>
          </a:prstGeom>
        </p:spPr>
      </p:pic>
      <p:pic>
        <p:nvPicPr>
          <p:cNvPr id="68" name="Picture 67" descr="A blue bowling ball with three dots&#10;&#10;Description automatically generated">
            <a:extLst>
              <a:ext uri="{FF2B5EF4-FFF2-40B4-BE49-F238E27FC236}">
                <a16:creationId xmlns:a16="http://schemas.microsoft.com/office/drawing/2014/main" id="{42F6B927-3D57-FE52-6886-CBD250C3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25" y="2924175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8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2FBDB-31EE-2CA4-8E57-777738C3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F8EFCC-1A63-E366-FB03-EF04D887C227}"/>
              </a:ext>
            </a:extLst>
          </p:cNvPr>
          <p:cNvGrpSpPr/>
          <p:nvPr/>
        </p:nvGrpSpPr>
        <p:grpSpPr>
          <a:xfrm>
            <a:off x="2761184" y="0"/>
            <a:ext cx="3480866" cy="6858000"/>
            <a:chOff x="2761184" y="0"/>
            <a:chExt cx="3480866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F90139-D5E4-CB71-3A47-284AF2808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76189">
              <a:off x="2790387" y="4717047"/>
              <a:ext cx="223875" cy="31342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59751B0-E204-F159-FA41-5EA456C1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76189">
              <a:off x="2761184" y="4701354"/>
              <a:ext cx="298100" cy="447307"/>
            </a:xfrm>
            <a:prstGeom prst="rect">
              <a:avLst/>
            </a:prstGeom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72A1750A-B591-E615-E1E8-9A632BB84F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296"/>
            <a:stretch/>
          </p:blipFill>
          <p:spPr bwMode="auto">
            <a:xfrm>
              <a:off x="2901950" y="0"/>
              <a:ext cx="33401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699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BB19A-BF6C-785B-D37C-712F55AC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CBCD1BE-BCDA-DE22-8B38-AA7C17B6291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504"/>
            <a:ext cx="9144000" cy="3364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51B14-5F05-4BDF-8BC4-6D51419C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62" y="1397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Macintosh PowerPoint</Application>
  <PresentationFormat>On-screen Show (4:3)</PresentationFormat>
  <Paragraphs>27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Stimulus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Stimulus Presentation</dc:title>
  <dc:subject/>
  <dc:creator>Cole Helbig</dc:creator>
  <cp:keywords/>
  <dc:description>generated using python-pptx</dc:description>
  <cp:lastModifiedBy>Merchant, Shahil</cp:lastModifiedBy>
  <cp:revision>31</cp:revision>
  <dcterms:created xsi:type="dcterms:W3CDTF">2013-01-27T09:14:16Z</dcterms:created>
  <dcterms:modified xsi:type="dcterms:W3CDTF">2025-01-16T14:54:26Z</dcterms:modified>
  <cp:category/>
</cp:coreProperties>
</file>